
<file path=[Content_Types].xml><?xml version="1.0" encoding="utf-8"?>
<Types xmlns="http://schemas.openxmlformats.org/package/2006/content-types">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Layouts/slideLayout6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slideLayouts/slideLayout58.xml" ContentType="application/vnd.openxmlformats-officedocument.presentationml.slideLayout+xml"/>
  <Default Extension="png" ContentType="image/png"/>
  <Override PartName="/ppt/slideLayouts/slideLayout6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Layouts/slideLayout74.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slideLayouts/slideLayout72.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slideLayouts/slideLayout70.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730" r:id="rId2"/>
  </p:sldMasterIdLst>
  <p:notesMasterIdLst>
    <p:notesMasterId r:id="rId17"/>
  </p:notesMasterIdLst>
  <p:sldIdLst>
    <p:sldId id="748" r:id="rId3"/>
    <p:sldId id="600" r:id="rId4"/>
    <p:sldId id="936" r:id="rId5"/>
    <p:sldId id="948" r:id="rId6"/>
    <p:sldId id="939" r:id="rId7"/>
    <p:sldId id="940" r:id="rId8"/>
    <p:sldId id="941" r:id="rId9"/>
    <p:sldId id="942" r:id="rId10"/>
    <p:sldId id="943" r:id="rId11"/>
    <p:sldId id="944" r:id="rId12"/>
    <p:sldId id="947" r:id="rId13"/>
    <p:sldId id="945" r:id="rId14"/>
    <p:sldId id="946" r:id="rId15"/>
    <p:sldId id="395" r:id="rId16"/>
  </p:sldIdLst>
  <p:sldSz cx="12192000" cy="6858000"/>
  <p:notesSz cx="7315200" cy="96012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C2C2C"/>
        </a:solidFill>
        <a:effectLst/>
        <a:uFillTx/>
        <a:latin typeface="Open Sans"/>
        <a:ea typeface="Open Sans"/>
        <a:cs typeface="Open Sans"/>
        <a:sym typeface="Open Sans"/>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C2C2C"/>
        </a:solidFill>
        <a:effectLst/>
        <a:uFillTx/>
        <a:latin typeface="Open Sans"/>
        <a:ea typeface="Open Sans"/>
        <a:cs typeface="Open Sans"/>
        <a:sym typeface="Open Sans"/>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C2C2C"/>
        </a:solidFill>
        <a:effectLst/>
        <a:uFillTx/>
        <a:latin typeface="Open Sans"/>
        <a:ea typeface="Open Sans"/>
        <a:cs typeface="Open Sans"/>
        <a:sym typeface="Open Sans"/>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C2C2C"/>
        </a:solidFill>
        <a:effectLst/>
        <a:uFillTx/>
        <a:latin typeface="Open Sans"/>
        <a:ea typeface="Open Sans"/>
        <a:cs typeface="Open Sans"/>
        <a:sym typeface="Open Sans"/>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C2C2C"/>
        </a:solidFill>
        <a:effectLst/>
        <a:uFillTx/>
        <a:latin typeface="Open Sans"/>
        <a:ea typeface="Open Sans"/>
        <a:cs typeface="Open Sans"/>
        <a:sym typeface="Open Sans"/>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C2C2C"/>
        </a:solidFill>
        <a:effectLst/>
        <a:uFillTx/>
        <a:latin typeface="Open Sans"/>
        <a:ea typeface="Open Sans"/>
        <a:cs typeface="Open Sans"/>
        <a:sym typeface="Open Sans"/>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C2C2C"/>
        </a:solidFill>
        <a:effectLst/>
        <a:uFillTx/>
        <a:latin typeface="Open Sans"/>
        <a:ea typeface="Open Sans"/>
        <a:cs typeface="Open Sans"/>
        <a:sym typeface="Open Sans"/>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C2C2C"/>
        </a:solidFill>
        <a:effectLst/>
        <a:uFillTx/>
        <a:latin typeface="Open Sans"/>
        <a:ea typeface="Open Sans"/>
        <a:cs typeface="Open Sans"/>
        <a:sym typeface="Open Sans"/>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C2C2C"/>
        </a:solidFill>
        <a:effectLst/>
        <a:uFillTx/>
        <a:latin typeface="Open Sans"/>
        <a:ea typeface="Open Sans"/>
        <a:cs typeface="Open Sans"/>
        <a:sym typeface="Open Sans"/>
      </a:defRPr>
    </a:lvl9pPr>
  </p:defaultTextStyle>
  <p:extLst>
    <p:ext uri="{521415D9-36F7-43E2-AB2F-B90AF26B5E84}">
      <p14:sectionLst xmlns="" xmlns:p14="http://schemas.microsoft.com/office/powerpoint/2010/main">
        <p14:section name="Sezione predefinita" id="{67F3461B-3B6E-49FC-A4E1-005CEB5EA758}">
          <p14:sldIdLst>
            <p14:sldId id="748"/>
          </p14:sldIdLst>
        </p14:section>
        <p14:section name="Sezione senza titolo" id="{87EB9AA0-3BEE-492C-851A-67E77D1C3B68}">
          <p14:sldIdLst>
            <p14:sldId id="600"/>
            <p14:sldId id="829"/>
            <p14:sldId id="862"/>
            <p14:sldId id="731"/>
            <p14:sldId id="913"/>
            <p14:sldId id="894"/>
            <p14:sldId id="856"/>
            <p14:sldId id="688"/>
            <p14:sldId id="833"/>
            <p14:sldId id="522"/>
            <p14:sldId id="555"/>
            <p14:sldId id="597"/>
            <p14:sldId id="864"/>
            <p14:sldId id="797"/>
            <p14:sldId id="831"/>
            <p14:sldId id="804"/>
            <p14:sldId id="609"/>
            <p14:sldId id="808"/>
            <p14:sldId id="809"/>
            <p14:sldId id="904"/>
            <p14:sldId id="906"/>
            <p14:sldId id="908"/>
            <p14:sldId id="909"/>
            <p14:sldId id="690"/>
            <p14:sldId id="692"/>
            <p14:sldId id="740"/>
            <p14:sldId id="887"/>
            <p14:sldId id="889"/>
            <p14:sldId id="891"/>
            <p14:sldId id="911"/>
            <p14:sldId id="526"/>
            <p14:sldId id="866"/>
            <p14:sldId id="616"/>
            <p14:sldId id="743"/>
            <p14:sldId id="744"/>
            <p14:sldId id="623"/>
            <p14:sldId id="858"/>
            <p14:sldId id="859"/>
            <p14:sldId id="860"/>
            <p14:sldId id="527"/>
            <p14:sldId id="619"/>
            <p14:sldId id="815"/>
            <p14:sldId id="827"/>
            <p14:sldId id="816"/>
            <p14:sldId id="915"/>
            <p14:sldId id="868"/>
            <p14:sldId id="870"/>
            <p14:sldId id="916"/>
            <p14:sldId id="877"/>
            <p14:sldId id="892"/>
            <p14:sldId id="895"/>
            <p14:sldId id="884"/>
            <p14:sldId id="897"/>
            <p14:sldId id="917"/>
            <p14:sldId id="395"/>
          </p14:sldIdLst>
        </p14:section>
      </p14:sectionLst>
    </p:ex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Open Sans"/>
          <a:ea typeface="Open Sans"/>
          <a:cs typeface="Open Sans"/>
        </a:font>
        <a:srgbClr val="2C2C2C"/>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CBCB"/>
          </a:solidFill>
        </a:fill>
      </a:tcStyle>
    </a:wholeTbl>
    <a:band2H>
      <a:tcTxStyle/>
      <a:tcStyle>
        <a:tcBdr/>
        <a:fill>
          <a:solidFill>
            <a:srgbClr val="E7E7E7"/>
          </a:solidFill>
        </a:fill>
      </a:tcStyle>
    </a:band2H>
    <a:firstCol>
      <a:tcTxStyle b="on" i="off">
        <a:font>
          <a:latin typeface="Open Sans"/>
          <a:ea typeface="Open Sans"/>
          <a:cs typeface="Open San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2C2C2C"/>
          </a:solidFill>
        </a:fill>
      </a:tcStyle>
    </a:firstCol>
    <a:lastRow>
      <a:tcTxStyle b="on" i="off">
        <a:font>
          <a:latin typeface="Open Sans"/>
          <a:ea typeface="Open Sans"/>
          <a:cs typeface="Open Sans"/>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2C2C2C"/>
          </a:solidFill>
        </a:fill>
      </a:tcStyle>
    </a:lastRow>
    <a:firstRow>
      <a:tcTxStyle b="on" i="off">
        <a:font>
          <a:latin typeface="Open Sans"/>
          <a:ea typeface="Open Sans"/>
          <a:cs typeface="Open San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2C2C2C"/>
          </a:solidFill>
        </a:fill>
      </a:tcStyle>
    </a:firstRow>
  </a:tblStyle>
  <a:tblStyle styleId="{C7B018BB-80A7-4F77-B60F-C8B233D01FF8}" styleName="">
    <a:tblBg/>
    <a:wholeTbl>
      <a:tcTxStyle b="off" i="off">
        <a:font>
          <a:latin typeface="Open Sans"/>
          <a:ea typeface="Open Sans"/>
          <a:cs typeface="Open Sans"/>
        </a:font>
        <a:srgbClr val="2C2C2C"/>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EEBD5"/>
          </a:solidFill>
        </a:fill>
      </a:tcStyle>
    </a:wholeTbl>
    <a:band2H>
      <a:tcTxStyle/>
      <a:tcStyle>
        <a:tcBdr/>
        <a:fill>
          <a:solidFill>
            <a:srgbClr val="E8F5EB"/>
          </a:solidFill>
        </a:fill>
      </a:tcStyle>
    </a:band2H>
    <a:firstCol>
      <a:tcTxStyle b="on" i="off">
        <a:font>
          <a:latin typeface="Open Sans"/>
          <a:ea typeface="Open Sans"/>
          <a:cs typeface="Open San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Open Sans"/>
          <a:ea typeface="Open Sans"/>
          <a:cs typeface="Open Sans"/>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Open Sans"/>
          <a:ea typeface="Open Sans"/>
          <a:cs typeface="Open San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
          <a:latin typeface="Open Sans"/>
          <a:ea typeface="Open Sans"/>
          <a:cs typeface="Open Sans"/>
        </a:font>
        <a:srgbClr val="2C2C2C"/>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E6D8"/>
          </a:solidFill>
        </a:fill>
      </a:tcStyle>
    </a:wholeTbl>
    <a:band2H>
      <a:tcTxStyle/>
      <a:tcStyle>
        <a:tcBdr/>
        <a:fill>
          <a:solidFill>
            <a:srgbClr val="E8F3EC"/>
          </a:solidFill>
        </a:fill>
      </a:tcStyle>
    </a:band2H>
    <a:firstCol>
      <a:tcTxStyle b="on" i="off">
        <a:font>
          <a:latin typeface="Open Sans"/>
          <a:ea typeface="Open Sans"/>
          <a:cs typeface="Open San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Open Sans"/>
          <a:ea typeface="Open Sans"/>
          <a:cs typeface="Open Sans"/>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Open Sans"/>
          <a:ea typeface="Open Sans"/>
          <a:cs typeface="Open San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
          <a:latin typeface="Open Sans"/>
          <a:ea typeface="Open Sans"/>
          <a:cs typeface="Open Sans"/>
        </a:font>
        <a:srgbClr val="2C2C2C"/>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D8D8"/>
          </a:solidFill>
        </a:fill>
      </a:tcStyle>
    </a:wholeTbl>
    <a:band2H>
      <a:tcTxStyle/>
      <a:tcStyle>
        <a:tcBdr/>
        <a:fill>
          <a:solidFill>
            <a:srgbClr val="E7EDEC"/>
          </a:solidFill>
        </a:fill>
      </a:tcStyle>
    </a:band2H>
    <a:firstCol>
      <a:tcTxStyle b="on" i="off">
        <a:font>
          <a:latin typeface="Open Sans"/>
          <a:ea typeface="Open Sans"/>
          <a:cs typeface="Open San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Open Sans"/>
          <a:ea typeface="Open Sans"/>
          <a:cs typeface="Open Sans"/>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Open Sans"/>
          <a:ea typeface="Open Sans"/>
          <a:cs typeface="Open Sans"/>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
          <a:latin typeface="Open Sans"/>
          <a:ea typeface="Open Sans"/>
          <a:cs typeface="Open Sans"/>
        </a:font>
        <a:srgbClr val="2C2C2C"/>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7E7E7"/>
          </a:solidFill>
        </a:fill>
      </a:tcStyle>
    </a:wholeTbl>
    <a:band2H>
      <a:tcTxStyle/>
      <a:tcStyle>
        <a:tcBdr/>
        <a:fill>
          <a:solidFill>
            <a:srgbClr val="FFFFFF"/>
          </a:solidFill>
        </a:fill>
      </a:tcStyle>
    </a:band2H>
    <a:firstCol>
      <a:tcTxStyle b="on" i="off">
        <a:font>
          <a:latin typeface="Open Sans"/>
          <a:ea typeface="Open Sans"/>
          <a:cs typeface="Open Sans"/>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Open Sans"/>
          <a:ea typeface="Open Sans"/>
          <a:cs typeface="Open Sans"/>
        </a:font>
        <a:srgbClr val="2C2C2C"/>
      </a:tcTxStyle>
      <a:tcStyle>
        <a:tcBdr>
          <a:left>
            <a:ln w="12700" cap="flat">
              <a:noFill/>
              <a:miter lim="400000"/>
            </a:ln>
          </a:left>
          <a:right>
            <a:ln w="12700" cap="flat">
              <a:noFill/>
              <a:miter lim="400000"/>
            </a:ln>
          </a:right>
          <a:top>
            <a:ln w="50800" cap="flat">
              <a:solidFill>
                <a:srgbClr val="2C2C2C"/>
              </a:solidFill>
              <a:prstDash val="solid"/>
              <a:round/>
            </a:ln>
          </a:top>
          <a:bottom>
            <a:ln w="25400" cap="flat">
              <a:solidFill>
                <a:srgbClr val="2C2C2C"/>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Open Sans"/>
          <a:ea typeface="Open Sans"/>
          <a:cs typeface="Open Sans"/>
        </a:font>
        <a:srgbClr val="FFFFFF"/>
      </a:tcTxStyle>
      <a:tcStyle>
        <a:tcBdr>
          <a:left>
            <a:ln w="12700" cap="flat">
              <a:noFill/>
              <a:miter lim="400000"/>
            </a:ln>
          </a:left>
          <a:right>
            <a:ln w="12700" cap="flat">
              <a:noFill/>
              <a:miter lim="400000"/>
            </a:ln>
          </a:right>
          <a:top>
            <a:ln w="25400" cap="flat">
              <a:solidFill>
                <a:srgbClr val="2C2C2C"/>
              </a:solidFill>
              <a:prstDash val="solid"/>
              <a:round/>
            </a:ln>
          </a:top>
          <a:bottom>
            <a:ln w="25400" cap="flat">
              <a:solidFill>
                <a:srgbClr val="2C2C2C"/>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
          <a:latin typeface="Open Sans"/>
          <a:ea typeface="Open Sans"/>
          <a:cs typeface="Open Sans"/>
        </a:font>
        <a:srgbClr val="2C2C2C"/>
      </a:tcTxStyle>
      <a:tcStyle>
        <a:tcBdr>
          <a:left>
            <a:ln w="12700" cap="flat">
              <a:solidFill>
                <a:srgbClr val="2C2C2C"/>
              </a:solidFill>
              <a:prstDash val="solid"/>
              <a:round/>
            </a:ln>
          </a:left>
          <a:right>
            <a:ln w="12700" cap="flat">
              <a:solidFill>
                <a:srgbClr val="2C2C2C"/>
              </a:solidFill>
              <a:prstDash val="solid"/>
              <a:round/>
            </a:ln>
          </a:right>
          <a:top>
            <a:ln w="12700" cap="flat">
              <a:solidFill>
                <a:srgbClr val="2C2C2C"/>
              </a:solidFill>
              <a:prstDash val="solid"/>
              <a:round/>
            </a:ln>
          </a:top>
          <a:bottom>
            <a:ln w="12700" cap="flat">
              <a:solidFill>
                <a:srgbClr val="2C2C2C"/>
              </a:solidFill>
              <a:prstDash val="solid"/>
              <a:round/>
            </a:ln>
          </a:bottom>
          <a:insideH>
            <a:ln w="12700" cap="flat">
              <a:solidFill>
                <a:srgbClr val="2C2C2C"/>
              </a:solidFill>
              <a:prstDash val="solid"/>
              <a:round/>
            </a:ln>
          </a:insideH>
          <a:insideV>
            <a:ln w="12700" cap="flat">
              <a:solidFill>
                <a:srgbClr val="2C2C2C"/>
              </a:solidFill>
              <a:prstDash val="solid"/>
              <a:round/>
            </a:ln>
          </a:insideV>
        </a:tcBdr>
        <a:fill>
          <a:solidFill>
            <a:srgbClr val="2C2C2C">
              <a:alpha val="20000"/>
            </a:srgbClr>
          </a:solidFill>
        </a:fill>
      </a:tcStyle>
    </a:wholeTbl>
    <a:band2H>
      <a:tcTxStyle/>
      <a:tcStyle>
        <a:tcBdr/>
        <a:fill>
          <a:solidFill>
            <a:srgbClr val="FFFFFF"/>
          </a:solidFill>
        </a:fill>
      </a:tcStyle>
    </a:band2H>
    <a:firstCol>
      <a:tcTxStyle b="on" i="off">
        <a:font>
          <a:latin typeface="Open Sans"/>
          <a:ea typeface="Open Sans"/>
          <a:cs typeface="Open Sans"/>
        </a:font>
        <a:srgbClr val="2C2C2C"/>
      </a:tcTxStyle>
      <a:tcStyle>
        <a:tcBdr>
          <a:left>
            <a:ln w="12700" cap="flat">
              <a:solidFill>
                <a:srgbClr val="2C2C2C"/>
              </a:solidFill>
              <a:prstDash val="solid"/>
              <a:round/>
            </a:ln>
          </a:left>
          <a:right>
            <a:ln w="12700" cap="flat">
              <a:solidFill>
                <a:srgbClr val="2C2C2C"/>
              </a:solidFill>
              <a:prstDash val="solid"/>
              <a:round/>
            </a:ln>
          </a:right>
          <a:top>
            <a:ln w="12700" cap="flat">
              <a:solidFill>
                <a:srgbClr val="2C2C2C"/>
              </a:solidFill>
              <a:prstDash val="solid"/>
              <a:round/>
            </a:ln>
          </a:top>
          <a:bottom>
            <a:ln w="12700" cap="flat">
              <a:solidFill>
                <a:srgbClr val="2C2C2C"/>
              </a:solidFill>
              <a:prstDash val="solid"/>
              <a:round/>
            </a:ln>
          </a:bottom>
          <a:insideH>
            <a:ln w="12700" cap="flat">
              <a:solidFill>
                <a:srgbClr val="2C2C2C"/>
              </a:solidFill>
              <a:prstDash val="solid"/>
              <a:round/>
            </a:ln>
          </a:insideH>
          <a:insideV>
            <a:ln w="12700" cap="flat">
              <a:solidFill>
                <a:srgbClr val="2C2C2C"/>
              </a:solidFill>
              <a:prstDash val="solid"/>
              <a:round/>
            </a:ln>
          </a:insideV>
        </a:tcBdr>
        <a:fill>
          <a:solidFill>
            <a:srgbClr val="2C2C2C">
              <a:alpha val="20000"/>
            </a:srgbClr>
          </a:solidFill>
        </a:fill>
      </a:tcStyle>
    </a:firstCol>
    <a:lastRow>
      <a:tcTxStyle b="on" i="off">
        <a:font>
          <a:latin typeface="Open Sans"/>
          <a:ea typeface="Open Sans"/>
          <a:cs typeface="Open Sans"/>
        </a:font>
        <a:srgbClr val="2C2C2C"/>
      </a:tcTxStyle>
      <a:tcStyle>
        <a:tcBdr>
          <a:left>
            <a:ln w="12700" cap="flat">
              <a:solidFill>
                <a:srgbClr val="2C2C2C"/>
              </a:solidFill>
              <a:prstDash val="solid"/>
              <a:round/>
            </a:ln>
          </a:left>
          <a:right>
            <a:ln w="12700" cap="flat">
              <a:solidFill>
                <a:srgbClr val="2C2C2C"/>
              </a:solidFill>
              <a:prstDash val="solid"/>
              <a:round/>
            </a:ln>
          </a:right>
          <a:top>
            <a:ln w="50800" cap="flat">
              <a:solidFill>
                <a:srgbClr val="2C2C2C"/>
              </a:solidFill>
              <a:prstDash val="solid"/>
              <a:round/>
            </a:ln>
          </a:top>
          <a:bottom>
            <a:ln w="12700" cap="flat">
              <a:solidFill>
                <a:srgbClr val="2C2C2C"/>
              </a:solidFill>
              <a:prstDash val="solid"/>
              <a:round/>
            </a:ln>
          </a:bottom>
          <a:insideH>
            <a:ln w="12700" cap="flat">
              <a:solidFill>
                <a:srgbClr val="2C2C2C"/>
              </a:solidFill>
              <a:prstDash val="solid"/>
              <a:round/>
            </a:ln>
          </a:insideH>
          <a:insideV>
            <a:ln w="12700" cap="flat">
              <a:solidFill>
                <a:srgbClr val="2C2C2C"/>
              </a:solidFill>
              <a:prstDash val="solid"/>
              <a:round/>
            </a:ln>
          </a:insideV>
        </a:tcBdr>
        <a:fill>
          <a:noFill/>
        </a:fill>
      </a:tcStyle>
    </a:lastRow>
    <a:firstRow>
      <a:tcTxStyle b="on" i="off">
        <a:font>
          <a:latin typeface="Open Sans"/>
          <a:ea typeface="Open Sans"/>
          <a:cs typeface="Open Sans"/>
        </a:font>
        <a:srgbClr val="2C2C2C"/>
      </a:tcTxStyle>
      <a:tcStyle>
        <a:tcBdr>
          <a:left>
            <a:ln w="12700" cap="flat">
              <a:solidFill>
                <a:srgbClr val="2C2C2C"/>
              </a:solidFill>
              <a:prstDash val="solid"/>
              <a:round/>
            </a:ln>
          </a:left>
          <a:right>
            <a:ln w="12700" cap="flat">
              <a:solidFill>
                <a:srgbClr val="2C2C2C"/>
              </a:solidFill>
              <a:prstDash val="solid"/>
              <a:round/>
            </a:ln>
          </a:right>
          <a:top>
            <a:ln w="12700" cap="flat">
              <a:solidFill>
                <a:srgbClr val="2C2C2C"/>
              </a:solidFill>
              <a:prstDash val="solid"/>
              <a:round/>
            </a:ln>
          </a:top>
          <a:bottom>
            <a:ln w="25400" cap="flat">
              <a:solidFill>
                <a:srgbClr val="2C2C2C"/>
              </a:solidFill>
              <a:prstDash val="solid"/>
              <a:round/>
            </a:ln>
          </a:bottom>
          <a:insideH>
            <a:ln w="12700" cap="flat">
              <a:solidFill>
                <a:srgbClr val="2C2C2C"/>
              </a:solidFill>
              <a:prstDash val="solid"/>
              <a:round/>
            </a:ln>
          </a:insideH>
          <a:insideV>
            <a:ln w="12700" cap="flat">
              <a:solidFill>
                <a:srgbClr val="2C2C2C"/>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1651" autoAdjust="0"/>
    <p:restoredTop sz="92299" autoAdjust="0"/>
  </p:normalViewPr>
  <p:slideViewPr>
    <p:cSldViewPr>
      <p:cViewPr varScale="1">
        <p:scale>
          <a:sx n="103" d="100"/>
          <a:sy n="103" d="100"/>
        </p:scale>
        <p:origin x="-978" y="-9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81" name="Shape 1081"/>
          <p:cNvSpPr>
            <a:spLocks noGrp="1" noRot="1" noChangeAspect="1"/>
          </p:cNvSpPr>
          <p:nvPr>
            <p:ph type="sldImg"/>
          </p:nvPr>
        </p:nvSpPr>
        <p:spPr>
          <a:xfrm>
            <a:off x="457200" y="720725"/>
            <a:ext cx="6400800" cy="3600450"/>
          </a:xfrm>
          <a:prstGeom prst="rect">
            <a:avLst/>
          </a:prstGeom>
        </p:spPr>
        <p:txBody>
          <a:bodyPr lIns="96661" tIns="48331" rIns="96661" bIns="48331"/>
          <a:lstStyle/>
          <a:p>
            <a:endParaRPr/>
          </a:p>
        </p:txBody>
      </p:sp>
      <p:sp>
        <p:nvSpPr>
          <p:cNvPr id="1082" name="Shape 1082"/>
          <p:cNvSpPr>
            <a:spLocks noGrp="1"/>
          </p:cNvSpPr>
          <p:nvPr>
            <p:ph type="body" sz="quarter" idx="1"/>
          </p:nvPr>
        </p:nvSpPr>
        <p:spPr>
          <a:xfrm>
            <a:off x="975360" y="4560570"/>
            <a:ext cx="5364480" cy="4320540"/>
          </a:xfrm>
          <a:prstGeom prst="rect">
            <a:avLst/>
          </a:prstGeom>
        </p:spPr>
        <p:txBody>
          <a:bodyPr lIns="96661" tIns="48331" rIns="96661" bIns="48331"/>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extShape 1"/>
          <p:cNvSpPr txBox="1"/>
          <p:nvPr/>
        </p:nvSpPr>
        <p:spPr>
          <a:xfrm>
            <a:off x="3903840" y="9142560"/>
            <a:ext cx="2984040" cy="480600"/>
          </a:xfrm>
          <a:prstGeom prst="rect">
            <a:avLst/>
          </a:prstGeom>
          <a:noFill/>
          <a:ln w="9360">
            <a:noFill/>
          </a:ln>
        </p:spPr>
        <p:txBody>
          <a:bodyPr lIns="94320" tIns="47160" rIns="94320" bIns="47160" anchor="b">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63C2E5-38D3-4C98-BA98-54BBAD65CE8C}" type="slidenum">
              <a:rPr kumimoji="0" lang="it-IT" sz="1200" b="0" i="0" u="none" strike="noStrike" kern="1200" cap="none" spc="-1" normalizeH="0" baseline="0" noProof="0">
                <a:ln>
                  <a:noFill/>
                </a:ln>
                <a:solidFill>
                  <a:prstClr val="black"/>
                </a:solidFill>
                <a:effectLst/>
                <a:uLnTx/>
                <a:uFillTx/>
                <a:latin typeface="Times New Roman"/>
                <a:ea typeface="DejaVu Sans"/>
                <a:cs typeface="DejaVu San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it-IT" sz="1200" b="0" i="0" u="none" strike="noStrike" kern="1200" cap="none" spc="-1" normalizeH="0" baseline="0" noProof="0">
              <a:ln>
                <a:noFill/>
              </a:ln>
              <a:solidFill>
                <a:prstClr val="black"/>
              </a:solidFill>
              <a:effectLst/>
              <a:uLnTx/>
              <a:uFillTx/>
              <a:latin typeface="Times New Roman"/>
              <a:ea typeface="DejaVu Sans"/>
              <a:cs typeface="DejaVu Sans"/>
            </a:endParaRPr>
          </a:p>
        </p:txBody>
      </p:sp>
      <p:sp>
        <p:nvSpPr>
          <p:cNvPr id="52" name="PlaceHolder 2"/>
          <p:cNvSpPr>
            <a:spLocks noGrp="1" noRot="1" noChangeAspect="1"/>
          </p:cNvSpPr>
          <p:nvPr>
            <p:ph type="sldImg"/>
          </p:nvPr>
        </p:nvSpPr>
        <p:spPr>
          <a:xfrm>
            <a:off x="238125" y="720725"/>
            <a:ext cx="6415088" cy="3609975"/>
          </a:xfrm>
          <a:prstGeom prst="rect">
            <a:avLst/>
          </a:prstGeom>
        </p:spPr>
      </p:sp>
      <p:sp>
        <p:nvSpPr>
          <p:cNvPr id="53" name="PlaceHolder 3"/>
          <p:cNvSpPr>
            <a:spLocks noGrp="1"/>
          </p:cNvSpPr>
          <p:nvPr>
            <p:ph type="body"/>
          </p:nvPr>
        </p:nvSpPr>
        <p:spPr>
          <a:xfrm>
            <a:off x="919080" y="4570560"/>
            <a:ext cx="5049360" cy="4330440"/>
          </a:xfrm>
          <a:prstGeom prst="rect">
            <a:avLst/>
          </a:prstGeom>
        </p:spPr>
        <p:txBody>
          <a:bodyPr>
            <a:noAutofit/>
          </a:bodyPr>
          <a:lstStyle/>
          <a:p>
            <a:endParaRPr lang="it-IT" sz="2000" b="0" strike="noStrike" spc="-1">
              <a:latin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12"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13"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14"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15"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16"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17" name="Titolo Testo"/>
          <p:cNvSpPr txBox="1">
            <a:spLocks noGrp="1"/>
          </p:cNvSpPr>
          <p:nvPr>
            <p:ph type="title"/>
          </p:nvPr>
        </p:nvSpPr>
        <p:spPr>
          <a:xfrm>
            <a:off x="1524000" y="1122362"/>
            <a:ext cx="9144000" cy="2387601"/>
          </a:xfrm>
          <a:prstGeom prst="rect">
            <a:avLst/>
          </a:prstGeom>
        </p:spPr>
        <p:txBody>
          <a:bodyPr anchor="b"/>
          <a:lstStyle>
            <a:lvl1pPr algn="ctr">
              <a:defRPr sz="6000"/>
            </a:lvl1pPr>
          </a:lstStyle>
          <a:p>
            <a:r>
              <a:t>Titolo Testo</a:t>
            </a:r>
          </a:p>
        </p:txBody>
      </p:sp>
      <p:sp>
        <p:nvSpPr>
          <p:cNvPr id="18" name="Corpo livello uno…"/>
          <p:cNvSpPr txBox="1">
            <a:spLocks noGrp="1"/>
          </p:cNvSpPr>
          <p:nvPr>
            <p:ph type="body" sz="quarter" idx="1"/>
          </p:nvPr>
        </p:nvSpPr>
        <p:spPr>
          <a:xfrm>
            <a:off x="1524000" y="3602037"/>
            <a:ext cx="9144000" cy="1655763"/>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r>
              <a:t>Corpo livello uno</a:t>
            </a:r>
          </a:p>
          <a:p>
            <a:pPr lvl="1"/>
            <a:r>
              <a:t>Corpo livello due</a:t>
            </a:r>
          </a:p>
          <a:p>
            <a:pPr lvl="2"/>
            <a:r>
              <a:t>Corpo livello tre</a:t>
            </a:r>
          </a:p>
          <a:p>
            <a:pPr lvl="3"/>
            <a:r>
              <a:t>Corpo livello quattro</a:t>
            </a:r>
          </a:p>
          <a:p>
            <a:pPr lvl="4"/>
            <a:r>
              <a:t>Corpo livello cinque</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43_Blank">
    <p:spTree>
      <p:nvGrpSpPr>
        <p:cNvPr id="1" name=""/>
        <p:cNvGrpSpPr/>
        <p:nvPr/>
      </p:nvGrpSpPr>
      <p:grpSpPr>
        <a:xfrm>
          <a:off x="0" y="0"/>
          <a:ext cx="0" cy="0"/>
          <a:chOff x="0" y="0"/>
          <a:chExt cx="0" cy="0"/>
        </a:xfrm>
      </p:grpSpPr>
      <p:sp>
        <p:nvSpPr>
          <p:cNvPr id="143"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144"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145"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146"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147"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148" name="Picture Placeholder 8"/>
          <p:cNvSpPr>
            <a:spLocks noGrp="1"/>
          </p:cNvSpPr>
          <p:nvPr>
            <p:ph type="pic" sz="half" idx="13"/>
          </p:nvPr>
        </p:nvSpPr>
        <p:spPr>
          <a:xfrm>
            <a:off x="703262" y="560705"/>
            <a:ext cx="4700486" cy="5659841"/>
          </a:xfrm>
          <a:prstGeom prst="rect">
            <a:avLst/>
          </a:prstGeom>
        </p:spPr>
        <p:txBody>
          <a:bodyPr lIns="91439" rIns="91439">
            <a:noAutofit/>
          </a:bodyPr>
          <a:lstStyle/>
          <a:p>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10_Title Slide">
    <p:spTree>
      <p:nvGrpSpPr>
        <p:cNvPr id="1" name=""/>
        <p:cNvGrpSpPr/>
        <p:nvPr/>
      </p:nvGrpSpPr>
      <p:grpSpPr>
        <a:xfrm>
          <a:off x="0" y="0"/>
          <a:ext cx="0" cy="0"/>
          <a:chOff x="0" y="0"/>
          <a:chExt cx="0" cy="0"/>
        </a:xfrm>
      </p:grpSpPr>
      <p:sp>
        <p:nvSpPr>
          <p:cNvPr id="167"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168"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169"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170"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171"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172" name="Picture Placeholder 13"/>
          <p:cNvSpPr>
            <a:spLocks noGrp="1"/>
          </p:cNvSpPr>
          <p:nvPr>
            <p:ph type="pic" sz="quarter" idx="13"/>
          </p:nvPr>
        </p:nvSpPr>
        <p:spPr>
          <a:xfrm>
            <a:off x="6157913" y="2272874"/>
            <a:ext cx="3359677" cy="4045377"/>
          </a:xfrm>
          <a:prstGeom prst="rect">
            <a:avLst/>
          </a:prstGeom>
        </p:spPr>
        <p:txBody>
          <a:bodyPr lIns="91439" rIns="91439">
            <a:noAutofit/>
          </a:bodyPr>
          <a:lstStyle/>
          <a:p>
            <a:endParaRPr/>
          </a:p>
        </p:txBody>
      </p:sp>
      <p:sp>
        <p:nvSpPr>
          <p:cNvPr id="173" name="Picture Placeholder 9"/>
          <p:cNvSpPr>
            <a:spLocks noGrp="1"/>
          </p:cNvSpPr>
          <p:nvPr>
            <p:ph type="pic" sz="quarter" idx="14"/>
          </p:nvPr>
        </p:nvSpPr>
        <p:spPr>
          <a:xfrm>
            <a:off x="7908398" y="539751"/>
            <a:ext cx="3359677" cy="4045376"/>
          </a:xfrm>
          <a:prstGeom prst="rect">
            <a:avLst/>
          </a:prstGeom>
        </p:spPr>
        <p:txBody>
          <a:bodyPr lIns="91439" rIns="91439">
            <a:noAutofit/>
          </a:bodyPr>
          <a:lstStyle/>
          <a:p>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12_Title Slide">
    <p:spTree>
      <p:nvGrpSpPr>
        <p:cNvPr id="1" name=""/>
        <p:cNvGrpSpPr/>
        <p:nvPr/>
      </p:nvGrpSpPr>
      <p:grpSpPr>
        <a:xfrm>
          <a:off x="0" y="0"/>
          <a:ext cx="0" cy="0"/>
          <a:chOff x="0" y="0"/>
          <a:chExt cx="0" cy="0"/>
        </a:xfrm>
      </p:grpSpPr>
      <p:sp>
        <p:nvSpPr>
          <p:cNvPr id="192"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193"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194"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195"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196"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197" name="Picture Placeholder 14"/>
          <p:cNvSpPr>
            <a:spLocks noGrp="1"/>
          </p:cNvSpPr>
          <p:nvPr>
            <p:ph type="pic" idx="13"/>
          </p:nvPr>
        </p:nvSpPr>
        <p:spPr>
          <a:xfrm>
            <a:off x="6418462" y="-2"/>
            <a:ext cx="5773538" cy="6080764"/>
          </a:xfrm>
          <a:prstGeom prst="rect">
            <a:avLst/>
          </a:prstGeom>
        </p:spPr>
        <p:txBody>
          <a:bodyPr lIns="91439" rIns="91439">
            <a:noAutofit/>
          </a:bodyPr>
          <a:lstStyle/>
          <a:p>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13_Title Slide">
    <p:spTree>
      <p:nvGrpSpPr>
        <p:cNvPr id="1" name=""/>
        <p:cNvGrpSpPr/>
        <p:nvPr/>
      </p:nvGrpSpPr>
      <p:grpSpPr>
        <a:xfrm>
          <a:off x="0" y="0"/>
          <a:ext cx="0" cy="0"/>
          <a:chOff x="0" y="0"/>
          <a:chExt cx="0" cy="0"/>
        </a:xfrm>
      </p:grpSpPr>
      <p:sp>
        <p:nvSpPr>
          <p:cNvPr id="204"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205"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206"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207"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208"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209" name="Picture Placeholder 3"/>
          <p:cNvSpPr>
            <a:spLocks noGrp="1"/>
          </p:cNvSpPr>
          <p:nvPr>
            <p:ph type="pic" sz="quarter" idx="13"/>
          </p:nvPr>
        </p:nvSpPr>
        <p:spPr>
          <a:xfrm>
            <a:off x="2310135" y="2267748"/>
            <a:ext cx="2322511" cy="2322509"/>
          </a:xfrm>
          <a:prstGeom prst="rect">
            <a:avLst/>
          </a:prstGeom>
        </p:spPr>
        <p:txBody>
          <a:bodyPr lIns="91439" rIns="91439">
            <a:noAutofit/>
          </a:bodyPr>
          <a:lstStyle/>
          <a:p>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7_Title Slide">
    <p:spTree>
      <p:nvGrpSpPr>
        <p:cNvPr id="1" name=""/>
        <p:cNvGrpSpPr/>
        <p:nvPr/>
      </p:nvGrpSpPr>
      <p:grpSpPr>
        <a:xfrm>
          <a:off x="0" y="0"/>
          <a:ext cx="0" cy="0"/>
          <a:chOff x="0" y="0"/>
          <a:chExt cx="0" cy="0"/>
        </a:xfrm>
      </p:grpSpPr>
      <p:sp>
        <p:nvSpPr>
          <p:cNvPr id="228"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229"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230"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231"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232"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233" name="Picture Placeholder 9"/>
          <p:cNvSpPr>
            <a:spLocks noGrp="1"/>
          </p:cNvSpPr>
          <p:nvPr>
            <p:ph type="pic" idx="13"/>
          </p:nvPr>
        </p:nvSpPr>
        <p:spPr>
          <a:xfrm>
            <a:off x="0" y="1"/>
            <a:ext cx="12192000" cy="4897197"/>
          </a:xfrm>
          <a:prstGeom prst="rect">
            <a:avLst/>
          </a:prstGeom>
        </p:spPr>
        <p:txBody>
          <a:bodyPr lIns="91439" rIns="91439">
            <a:noAutofit/>
          </a:bodyPr>
          <a:lstStyle/>
          <a:p>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9_Title Slide">
    <p:spTree>
      <p:nvGrpSpPr>
        <p:cNvPr id="1" name=""/>
        <p:cNvGrpSpPr/>
        <p:nvPr/>
      </p:nvGrpSpPr>
      <p:grpSpPr>
        <a:xfrm>
          <a:off x="0" y="0"/>
          <a:ext cx="0" cy="0"/>
          <a:chOff x="0" y="0"/>
          <a:chExt cx="0" cy="0"/>
        </a:xfrm>
      </p:grpSpPr>
      <p:sp>
        <p:nvSpPr>
          <p:cNvPr id="240"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241"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242"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243"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244"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245" name="Picture Placeholder 8"/>
          <p:cNvSpPr>
            <a:spLocks noGrp="1"/>
          </p:cNvSpPr>
          <p:nvPr>
            <p:ph type="pic" idx="13"/>
          </p:nvPr>
        </p:nvSpPr>
        <p:spPr>
          <a:xfrm>
            <a:off x="6485206" y="-1"/>
            <a:ext cx="5706794" cy="6857556"/>
          </a:xfrm>
          <a:prstGeom prst="rect">
            <a:avLst/>
          </a:prstGeom>
        </p:spPr>
        <p:txBody>
          <a:bodyPr lIns="91439" rIns="91439">
            <a:noAutofit/>
          </a:bodyPr>
          <a:lstStyle/>
          <a:p>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35_Blank">
    <p:spTree>
      <p:nvGrpSpPr>
        <p:cNvPr id="1" name=""/>
        <p:cNvGrpSpPr/>
        <p:nvPr/>
      </p:nvGrpSpPr>
      <p:grpSpPr>
        <a:xfrm>
          <a:off x="0" y="0"/>
          <a:ext cx="0" cy="0"/>
          <a:chOff x="0" y="0"/>
          <a:chExt cx="0" cy="0"/>
        </a:xfrm>
      </p:grpSpPr>
      <p:sp>
        <p:nvSpPr>
          <p:cNvPr id="252"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253"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254"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255"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256"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257" name="Picture Placeholder 8"/>
          <p:cNvSpPr>
            <a:spLocks noGrp="1"/>
          </p:cNvSpPr>
          <p:nvPr>
            <p:ph type="pic" idx="13"/>
          </p:nvPr>
        </p:nvSpPr>
        <p:spPr>
          <a:xfrm>
            <a:off x="6356512" y="0"/>
            <a:ext cx="5835488" cy="6858000"/>
          </a:xfrm>
          <a:prstGeom prst="rect">
            <a:avLst/>
          </a:prstGeom>
        </p:spPr>
        <p:txBody>
          <a:bodyPr lIns="91439" rIns="91439">
            <a:noAutofit/>
          </a:bodyPr>
          <a:lstStyle/>
          <a:p>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50_Blank">
    <p:spTree>
      <p:nvGrpSpPr>
        <p:cNvPr id="1" name=""/>
        <p:cNvGrpSpPr/>
        <p:nvPr/>
      </p:nvGrpSpPr>
      <p:grpSpPr>
        <a:xfrm>
          <a:off x="0" y="0"/>
          <a:ext cx="0" cy="0"/>
          <a:chOff x="0" y="0"/>
          <a:chExt cx="0" cy="0"/>
        </a:xfrm>
      </p:grpSpPr>
      <p:sp>
        <p:nvSpPr>
          <p:cNvPr id="321"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322"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323"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324"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325"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326" name="Picture Placeholder 5"/>
          <p:cNvSpPr>
            <a:spLocks noGrp="1"/>
          </p:cNvSpPr>
          <p:nvPr>
            <p:ph type="pic" idx="13"/>
          </p:nvPr>
        </p:nvSpPr>
        <p:spPr>
          <a:xfrm>
            <a:off x="0" y="-1"/>
            <a:ext cx="12192000" cy="3844887"/>
          </a:xfrm>
          <a:prstGeom prst="rect">
            <a:avLst/>
          </a:prstGeom>
        </p:spPr>
        <p:txBody>
          <a:bodyPr lIns="91439" rIns="91439">
            <a:noAutofit/>
          </a:bodyPr>
          <a:lstStyle/>
          <a:p>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52_Blank">
    <p:spTree>
      <p:nvGrpSpPr>
        <p:cNvPr id="1" name=""/>
        <p:cNvGrpSpPr/>
        <p:nvPr/>
      </p:nvGrpSpPr>
      <p:grpSpPr>
        <a:xfrm>
          <a:off x="0" y="0"/>
          <a:ext cx="0" cy="0"/>
          <a:chOff x="0" y="0"/>
          <a:chExt cx="0" cy="0"/>
        </a:xfrm>
      </p:grpSpPr>
      <p:sp>
        <p:nvSpPr>
          <p:cNvPr id="341"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342"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343"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344"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345"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346" name="Picture Placeholder 26"/>
          <p:cNvSpPr>
            <a:spLocks noGrp="1"/>
          </p:cNvSpPr>
          <p:nvPr>
            <p:ph type="pic" sz="quarter" idx="13"/>
          </p:nvPr>
        </p:nvSpPr>
        <p:spPr>
          <a:xfrm>
            <a:off x="3777603" y="3991166"/>
            <a:ext cx="2233440" cy="1861200"/>
          </a:xfrm>
          <a:prstGeom prst="rect">
            <a:avLst/>
          </a:prstGeom>
        </p:spPr>
        <p:txBody>
          <a:bodyPr lIns="91439" rIns="91439">
            <a:noAutofit/>
          </a:bodyPr>
          <a:lstStyle/>
          <a:p>
            <a:endParaRPr/>
          </a:p>
        </p:txBody>
      </p:sp>
      <p:sp>
        <p:nvSpPr>
          <p:cNvPr id="347" name="Picture Placeholder 27"/>
          <p:cNvSpPr>
            <a:spLocks noGrp="1"/>
          </p:cNvSpPr>
          <p:nvPr>
            <p:ph type="pic" sz="quarter" idx="14"/>
          </p:nvPr>
        </p:nvSpPr>
        <p:spPr>
          <a:xfrm>
            <a:off x="6180957" y="3991166"/>
            <a:ext cx="2233440" cy="1861200"/>
          </a:xfrm>
          <a:prstGeom prst="rect">
            <a:avLst/>
          </a:prstGeom>
        </p:spPr>
        <p:txBody>
          <a:bodyPr lIns="91439" rIns="91439">
            <a:noAutofit/>
          </a:bodyPr>
          <a:lstStyle/>
          <a:p>
            <a:endParaRPr/>
          </a:p>
        </p:txBody>
      </p:sp>
      <p:sp>
        <p:nvSpPr>
          <p:cNvPr id="348" name="Picture Placeholder 28"/>
          <p:cNvSpPr>
            <a:spLocks noGrp="1"/>
          </p:cNvSpPr>
          <p:nvPr>
            <p:ph type="pic" sz="quarter" idx="15"/>
          </p:nvPr>
        </p:nvSpPr>
        <p:spPr>
          <a:xfrm>
            <a:off x="8584311" y="3991166"/>
            <a:ext cx="2233439" cy="1861200"/>
          </a:xfrm>
          <a:prstGeom prst="rect">
            <a:avLst/>
          </a:prstGeom>
        </p:spPr>
        <p:txBody>
          <a:bodyPr lIns="91439" rIns="91439">
            <a:noAutofit/>
          </a:bodyPr>
          <a:lstStyle/>
          <a:p>
            <a:endParaRPr/>
          </a:p>
        </p:txBody>
      </p:sp>
      <p:sp>
        <p:nvSpPr>
          <p:cNvPr id="349" name="Picture Placeholder 25"/>
          <p:cNvSpPr>
            <a:spLocks noGrp="1"/>
          </p:cNvSpPr>
          <p:nvPr>
            <p:ph type="pic" sz="quarter" idx="16"/>
          </p:nvPr>
        </p:nvSpPr>
        <p:spPr>
          <a:xfrm>
            <a:off x="1374250" y="3991166"/>
            <a:ext cx="2233439" cy="1861200"/>
          </a:xfrm>
          <a:prstGeom prst="rect">
            <a:avLst/>
          </a:prstGeom>
        </p:spPr>
        <p:txBody>
          <a:bodyPr lIns="91439" rIns="91439">
            <a:noAutofit/>
          </a:bodyPr>
          <a:lstStyle/>
          <a:p>
            <a:endParaRPr/>
          </a:p>
        </p:txBody>
      </p:sp>
      <p:sp>
        <p:nvSpPr>
          <p:cNvPr id="350" name="Picture Placeholder 23"/>
          <p:cNvSpPr>
            <a:spLocks noGrp="1"/>
          </p:cNvSpPr>
          <p:nvPr>
            <p:ph type="pic" sz="quarter" idx="17"/>
          </p:nvPr>
        </p:nvSpPr>
        <p:spPr>
          <a:xfrm>
            <a:off x="3777603" y="1975930"/>
            <a:ext cx="2233440" cy="1861200"/>
          </a:xfrm>
          <a:prstGeom prst="rect">
            <a:avLst/>
          </a:prstGeom>
        </p:spPr>
        <p:txBody>
          <a:bodyPr lIns="91439" rIns="91439">
            <a:noAutofit/>
          </a:bodyPr>
          <a:lstStyle/>
          <a:p>
            <a:endParaRPr/>
          </a:p>
        </p:txBody>
      </p:sp>
      <p:sp>
        <p:nvSpPr>
          <p:cNvPr id="351" name="Picture Placeholder 22"/>
          <p:cNvSpPr>
            <a:spLocks noGrp="1"/>
          </p:cNvSpPr>
          <p:nvPr>
            <p:ph type="pic" sz="quarter" idx="18"/>
          </p:nvPr>
        </p:nvSpPr>
        <p:spPr>
          <a:xfrm>
            <a:off x="6180957" y="1975930"/>
            <a:ext cx="2233440" cy="1861200"/>
          </a:xfrm>
          <a:prstGeom prst="rect">
            <a:avLst/>
          </a:prstGeom>
        </p:spPr>
        <p:txBody>
          <a:bodyPr lIns="91439" rIns="91439">
            <a:noAutofit/>
          </a:bodyPr>
          <a:lstStyle/>
          <a:p>
            <a:endParaRPr/>
          </a:p>
        </p:txBody>
      </p:sp>
      <p:sp>
        <p:nvSpPr>
          <p:cNvPr id="352" name="Picture Placeholder 21"/>
          <p:cNvSpPr>
            <a:spLocks noGrp="1"/>
          </p:cNvSpPr>
          <p:nvPr>
            <p:ph type="pic" sz="quarter" idx="19"/>
          </p:nvPr>
        </p:nvSpPr>
        <p:spPr>
          <a:xfrm>
            <a:off x="8584311" y="1975930"/>
            <a:ext cx="2233439" cy="1861200"/>
          </a:xfrm>
          <a:prstGeom prst="rect">
            <a:avLst/>
          </a:prstGeom>
        </p:spPr>
        <p:txBody>
          <a:bodyPr lIns="91439" rIns="91439">
            <a:noAutofit/>
          </a:bodyPr>
          <a:lstStyle/>
          <a:p>
            <a:endParaRPr/>
          </a:p>
        </p:txBody>
      </p:sp>
      <p:sp>
        <p:nvSpPr>
          <p:cNvPr id="353" name="Picture Placeholder 24"/>
          <p:cNvSpPr>
            <a:spLocks noGrp="1"/>
          </p:cNvSpPr>
          <p:nvPr>
            <p:ph type="pic" sz="quarter" idx="20"/>
          </p:nvPr>
        </p:nvSpPr>
        <p:spPr>
          <a:xfrm>
            <a:off x="1374250" y="1975930"/>
            <a:ext cx="2233439" cy="1861200"/>
          </a:xfrm>
          <a:prstGeom prst="rect">
            <a:avLst/>
          </a:prstGeom>
        </p:spPr>
        <p:txBody>
          <a:bodyPr lIns="91439" rIns="91439">
            <a:noAutofit/>
          </a:bodyPr>
          <a:lstStyle/>
          <a:p>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cSld name="53_Blank">
    <p:spTree>
      <p:nvGrpSpPr>
        <p:cNvPr id="1" name=""/>
        <p:cNvGrpSpPr/>
        <p:nvPr/>
      </p:nvGrpSpPr>
      <p:grpSpPr>
        <a:xfrm>
          <a:off x="0" y="0"/>
          <a:ext cx="0" cy="0"/>
          <a:chOff x="0" y="0"/>
          <a:chExt cx="0" cy="0"/>
        </a:xfrm>
      </p:grpSpPr>
      <p:sp>
        <p:nvSpPr>
          <p:cNvPr id="360"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361"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362"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363"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364"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365" name="Picture Placeholder 34"/>
          <p:cNvSpPr>
            <a:spLocks noGrp="1"/>
          </p:cNvSpPr>
          <p:nvPr>
            <p:ph type="pic" sz="quarter" idx="13"/>
          </p:nvPr>
        </p:nvSpPr>
        <p:spPr>
          <a:xfrm>
            <a:off x="2755692" y="1091844"/>
            <a:ext cx="1993693" cy="1993694"/>
          </a:xfrm>
          <a:prstGeom prst="rect">
            <a:avLst/>
          </a:prstGeom>
        </p:spPr>
        <p:txBody>
          <a:bodyPr lIns="91439" rIns="91439">
            <a:noAutofit/>
          </a:bodyPr>
          <a:lstStyle/>
          <a:p>
            <a:endParaRPr/>
          </a:p>
        </p:txBody>
      </p:sp>
      <p:sp>
        <p:nvSpPr>
          <p:cNvPr id="366" name="Picture Placeholder 20"/>
          <p:cNvSpPr>
            <a:spLocks noGrp="1"/>
          </p:cNvSpPr>
          <p:nvPr>
            <p:ph type="pic" sz="quarter" idx="14"/>
          </p:nvPr>
        </p:nvSpPr>
        <p:spPr>
          <a:xfrm>
            <a:off x="5099153" y="773848"/>
            <a:ext cx="1993693" cy="1993694"/>
          </a:xfrm>
          <a:prstGeom prst="rect">
            <a:avLst/>
          </a:prstGeom>
        </p:spPr>
        <p:txBody>
          <a:bodyPr lIns="91439" rIns="91439">
            <a:noAutofit/>
          </a:bodyPr>
          <a:lstStyle/>
          <a:p>
            <a:endParaRPr/>
          </a:p>
        </p:txBody>
      </p:sp>
      <p:sp>
        <p:nvSpPr>
          <p:cNvPr id="367" name="Picture Placeholder 19"/>
          <p:cNvSpPr>
            <a:spLocks noGrp="1"/>
          </p:cNvSpPr>
          <p:nvPr>
            <p:ph type="pic" sz="quarter" idx="15"/>
          </p:nvPr>
        </p:nvSpPr>
        <p:spPr>
          <a:xfrm>
            <a:off x="7442616" y="1091844"/>
            <a:ext cx="1993693" cy="1993694"/>
          </a:xfrm>
          <a:prstGeom prst="rect">
            <a:avLst/>
          </a:prstGeom>
        </p:spPr>
        <p:txBody>
          <a:bodyPr lIns="91439" rIns="91439">
            <a:noAutofit/>
          </a:bodyPr>
          <a:lstStyle/>
          <a:p>
            <a:endParaRPr/>
          </a:p>
        </p:txBody>
      </p:sp>
      <p:sp>
        <p:nvSpPr>
          <p:cNvPr id="368" name="Picture Placeholder 18"/>
          <p:cNvSpPr>
            <a:spLocks noGrp="1"/>
          </p:cNvSpPr>
          <p:nvPr>
            <p:ph type="pic" sz="quarter" idx="16"/>
          </p:nvPr>
        </p:nvSpPr>
        <p:spPr>
          <a:xfrm>
            <a:off x="9436307" y="2024431"/>
            <a:ext cx="1993693" cy="1993693"/>
          </a:xfrm>
          <a:prstGeom prst="rect">
            <a:avLst/>
          </a:prstGeom>
        </p:spPr>
        <p:txBody>
          <a:bodyPr lIns="91439" rIns="91439">
            <a:noAutofit/>
          </a:bodyPr>
          <a:lstStyle/>
          <a:p>
            <a:endParaRPr/>
          </a:p>
        </p:txBody>
      </p:sp>
      <p:sp>
        <p:nvSpPr>
          <p:cNvPr id="369" name="Picture Placeholder 35"/>
          <p:cNvSpPr>
            <a:spLocks noGrp="1"/>
          </p:cNvSpPr>
          <p:nvPr>
            <p:ph type="pic" sz="quarter" idx="17"/>
          </p:nvPr>
        </p:nvSpPr>
        <p:spPr>
          <a:xfrm>
            <a:off x="761999" y="2024431"/>
            <a:ext cx="1993694" cy="1993693"/>
          </a:xfrm>
          <a:prstGeom prst="rect">
            <a:avLst/>
          </a:prstGeom>
        </p:spPr>
        <p:txBody>
          <a:bodyPr lIns="91439" rIns="91439">
            <a:noAutofit/>
          </a:bodyPr>
          <a:lstStyle/>
          <a:p>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25"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
  <p:cSld name="22_Blank">
    <p:spTree>
      <p:nvGrpSpPr>
        <p:cNvPr id="1" name=""/>
        <p:cNvGrpSpPr/>
        <p:nvPr/>
      </p:nvGrpSpPr>
      <p:grpSpPr>
        <a:xfrm>
          <a:off x="0" y="0"/>
          <a:ext cx="0" cy="0"/>
          <a:chOff x="0" y="0"/>
          <a:chExt cx="0" cy="0"/>
        </a:xfrm>
      </p:grpSpPr>
      <p:sp>
        <p:nvSpPr>
          <p:cNvPr id="376"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377"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378"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379"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380"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381" name="Picture Placeholder 10"/>
          <p:cNvSpPr>
            <a:spLocks noGrp="1"/>
          </p:cNvSpPr>
          <p:nvPr>
            <p:ph type="pic" sz="quarter" idx="13"/>
          </p:nvPr>
        </p:nvSpPr>
        <p:spPr>
          <a:xfrm>
            <a:off x="1039072" y="1945340"/>
            <a:ext cx="2380949" cy="2321072"/>
          </a:xfrm>
          <a:prstGeom prst="rect">
            <a:avLst/>
          </a:prstGeom>
        </p:spPr>
        <p:txBody>
          <a:bodyPr lIns="91439" rIns="91439">
            <a:noAutofit/>
          </a:bodyPr>
          <a:lstStyle/>
          <a:p>
            <a:endParaRPr/>
          </a:p>
        </p:txBody>
      </p:sp>
      <p:sp>
        <p:nvSpPr>
          <p:cNvPr id="382" name="Picture Placeholder 11"/>
          <p:cNvSpPr>
            <a:spLocks noGrp="1"/>
          </p:cNvSpPr>
          <p:nvPr>
            <p:ph type="pic" sz="quarter" idx="14"/>
          </p:nvPr>
        </p:nvSpPr>
        <p:spPr>
          <a:xfrm>
            <a:off x="4905526" y="1945340"/>
            <a:ext cx="2380949" cy="2321072"/>
          </a:xfrm>
          <a:prstGeom prst="rect">
            <a:avLst/>
          </a:prstGeom>
        </p:spPr>
        <p:txBody>
          <a:bodyPr lIns="91439" rIns="91439">
            <a:noAutofit/>
          </a:bodyPr>
          <a:lstStyle/>
          <a:p>
            <a:endParaRPr/>
          </a:p>
        </p:txBody>
      </p:sp>
      <p:sp>
        <p:nvSpPr>
          <p:cNvPr id="383" name="Picture Placeholder 12"/>
          <p:cNvSpPr>
            <a:spLocks noGrp="1"/>
          </p:cNvSpPr>
          <p:nvPr>
            <p:ph type="pic" sz="quarter" idx="15"/>
          </p:nvPr>
        </p:nvSpPr>
        <p:spPr>
          <a:xfrm>
            <a:off x="8771980" y="1945340"/>
            <a:ext cx="2380949" cy="2321072"/>
          </a:xfrm>
          <a:prstGeom prst="rect">
            <a:avLst/>
          </a:prstGeom>
        </p:spPr>
        <p:txBody>
          <a:bodyPr lIns="91439" rIns="91439">
            <a:noAutofit/>
          </a:bodyPr>
          <a:lstStyle/>
          <a:p>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x">
  <p:cSld name="23_Blank">
    <p:spTree>
      <p:nvGrpSpPr>
        <p:cNvPr id="1" name=""/>
        <p:cNvGrpSpPr/>
        <p:nvPr/>
      </p:nvGrpSpPr>
      <p:grpSpPr>
        <a:xfrm>
          <a:off x="0" y="0"/>
          <a:ext cx="0" cy="0"/>
          <a:chOff x="0" y="0"/>
          <a:chExt cx="0" cy="0"/>
        </a:xfrm>
      </p:grpSpPr>
      <p:sp>
        <p:nvSpPr>
          <p:cNvPr id="390"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391"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392"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393"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394"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395" name="Picture Placeholder 9"/>
          <p:cNvSpPr>
            <a:spLocks noGrp="1"/>
          </p:cNvSpPr>
          <p:nvPr>
            <p:ph type="pic" sz="quarter" idx="13"/>
          </p:nvPr>
        </p:nvSpPr>
        <p:spPr>
          <a:xfrm>
            <a:off x="1213068" y="1945345"/>
            <a:ext cx="2032958" cy="2358232"/>
          </a:xfrm>
          <a:prstGeom prst="rect">
            <a:avLst/>
          </a:prstGeom>
        </p:spPr>
        <p:txBody>
          <a:bodyPr lIns="91439" rIns="91439">
            <a:noAutofit/>
          </a:bodyPr>
          <a:lstStyle/>
          <a:p>
            <a:endParaRPr/>
          </a:p>
        </p:txBody>
      </p:sp>
      <p:sp>
        <p:nvSpPr>
          <p:cNvPr id="396" name="Picture Placeholder 8"/>
          <p:cNvSpPr>
            <a:spLocks noGrp="1"/>
          </p:cNvSpPr>
          <p:nvPr>
            <p:ph type="pic" sz="quarter" idx="14"/>
          </p:nvPr>
        </p:nvSpPr>
        <p:spPr>
          <a:xfrm>
            <a:off x="5079522" y="1945344"/>
            <a:ext cx="2032958" cy="2358232"/>
          </a:xfrm>
          <a:prstGeom prst="rect">
            <a:avLst/>
          </a:prstGeom>
        </p:spPr>
        <p:txBody>
          <a:bodyPr lIns="91439" rIns="91439">
            <a:noAutofit/>
          </a:bodyPr>
          <a:lstStyle/>
          <a:p>
            <a:endParaRPr/>
          </a:p>
        </p:txBody>
      </p:sp>
      <p:sp>
        <p:nvSpPr>
          <p:cNvPr id="397" name="Picture Placeholder 7"/>
          <p:cNvSpPr>
            <a:spLocks noGrp="1"/>
          </p:cNvSpPr>
          <p:nvPr>
            <p:ph type="pic" sz="quarter" idx="15"/>
          </p:nvPr>
        </p:nvSpPr>
        <p:spPr>
          <a:xfrm>
            <a:off x="8945974" y="1945343"/>
            <a:ext cx="2032958" cy="2358232"/>
          </a:xfrm>
          <a:prstGeom prst="rect">
            <a:avLst/>
          </a:prstGeom>
        </p:spPr>
        <p:txBody>
          <a:bodyPr lIns="91439" rIns="91439">
            <a:noAutofit/>
          </a:bodyPr>
          <a:lstStyle/>
          <a:p>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x">
  <p:cSld name="24_Blank">
    <p:spTree>
      <p:nvGrpSpPr>
        <p:cNvPr id="1" name=""/>
        <p:cNvGrpSpPr/>
        <p:nvPr/>
      </p:nvGrpSpPr>
      <p:grpSpPr>
        <a:xfrm>
          <a:off x="0" y="0"/>
          <a:ext cx="0" cy="0"/>
          <a:chOff x="0" y="0"/>
          <a:chExt cx="0" cy="0"/>
        </a:xfrm>
      </p:grpSpPr>
      <p:sp>
        <p:nvSpPr>
          <p:cNvPr id="404"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405"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406"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407"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408"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409" name="Picture Placeholder 15"/>
          <p:cNvSpPr>
            <a:spLocks noGrp="1"/>
          </p:cNvSpPr>
          <p:nvPr>
            <p:ph type="pic" sz="quarter" idx="13"/>
          </p:nvPr>
        </p:nvSpPr>
        <p:spPr>
          <a:xfrm>
            <a:off x="1051471" y="1947426"/>
            <a:ext cx="2356150" cy="2356149"/>
          </a:xfrm>
          <a:prstGeom prst="rect">
            <a:avLst/>
          </a:prstGeom>
        </p:spPr>
        <p:txBody>
          <a:bodyPr lIns="91439" rIns="91439">
            <a:noAutofit/>
          </a:bodyPr>
          <a:lstStyle/>
          <a:p>
            <a:endParaRPr/>
          </a:p>
        </p:txBody>
      </p:sp>
      <p:sp>
        <p:nvSpPr>
          <p:cNvPr id="410" name="Picture Placeholder 14"/>
          <p:cNvSpPr>
            <a:spLocks noGrp="1"/>
          </p:cNvSpPr>
          <p:nvPr>
            <p:ph type="pic" sz="quarter" idx="14"/>
          </p:nvPr>
        </p:nvSpPr>
        <p:spPr>
          <a:xfrm>
            <a:off x="4917926" y="1947426"/>
            <a:ext cx="2356149" cy="2356149"/>
          </a:xfrm>
          <a:prstGeom prst="rect">
            <a:avLst/>
          </a:prstGeom>
        </p:spPr>
        <p:txBody>
          <a:bodyPr lIns="91439" rIns="91439">
            <a:noAutofit/>
          </a:bodyPr>
          <a:lstStyle/>
          <a:p>
            <a:endParaRPr/>
          </a:p>
        </p:txBody>
      </p:sp>
      <p:sp>
        <p:nvSpPr>
          <p:cNvPr id="411" name="Picture Placeholder 13"/>
          <p:cNvSpPr>
            <a:spLocks noGrp="1"/>
          </p:cNvSpPr>
          <p:nvPr>
            <p:ph type="pic" sz="quarter" idx="15"/>
          </p:nvPr>
        </p:nvSpPr>
        <p:spPr>
          <a:xfrm>
            <a:off x="8784380" y="1947426"/>
            <a:ext cx="2356149" cy="2356149"/>
          </a:xfrm>
          <a:prstGeom prst="rect">
            <a:avLst/>
          </a:prstGeom>
        </p:spPr>
        <p:txBody>
          <a:bodyPr lIns="91439" rIns="91439">
            <a:noAutofit/>
          </a:bodyPr>
          <a:lstStyle/>
          <a:p>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x">
  <p:cSld name="25_Blank">
    <p:spTree>
      <p:nvGrpSpPr>
        <p:cNvPr id="1" name=""/>
        <p:cNvGrpSpPr/>
        <p:nvPr/>
      </p:nvGrpSpPr>
      <p:grpSpPr>
        <a:xfrm>
          <a:off x="0" y="0"/>
          <a:ext cx="0" cy="0"/>
          <a:chOff x="0" y="0"/>
          <a:chExt cx="0" cy="0"/>
        </a:xfrm>
      </p:grpSpPr>
      <p:sp>
        <p:nvSpPr>
          <p:cNvPr id="418"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419"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420"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421"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422"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423" name="Picture Placeholder 6"/>
          <p:cNvSpPr>
            <a:spLocks noGrp="1"/>
          </p:cNvSpPr>
          <p:nvPr>
            <p:ph type="pic" sz="quarter" idx="13"/>
          </p:nvPr>
        </p:nvSpPr>
        <p:spPr>
          <a:xfrm>
            <a:off x="1153984" y="1995682"/>
            <a:ext cx="3605952" cy="1937177"/>
          </a:xfrm>
          <a:prstGeom prst="rect">
            <a:avLst/>
          </a:prstGeom>
        </p:spPr>
        <p:txBody>
          <a:bodyPr lIns="91439" rIns="91439">
            <a:noAutofit/>
          </a:bodyPr>
          <a:lstStyle/>
          <a:p>
            <a:endParaRPr/>
          </a:p>
        </p:txBody>
      </p:sp>
      <p:sp>
        <p:nvSpPr>
          <p:cNvPr id="424" name="Picture Placeholder 7"/>
          <p:cNvSpPr>
            <a:spLocks noGrp="1"/>
          </p:cNvSpPr>
          <p:nvPr>
            <p:ph type="pic" sz="quarter" idx="14"/>
          </p:nvPr>
        </p:nvSpPr>
        <p:spPr>
          <a:xfrm>
            <a:off x="7432064" y="2709664"/>
            <a:ext cx="3605952" cy="1937177"/>
          </a:xfrm>
          <a:prstGeom prst="rect">
            <a:avLst/>
          </a:prstGeom>
        </p:spPr>
        <p:txBody>
          <a:bodyPr lIns="91439" rIns="91439">
            <a:noAutofit/>
          </a:bodyPr>
          <a:lstStyle/>
          <a:p>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
  <p:cSld name="26_Blank">
    <p:spTree>
      <p:nvGrpSpPr>
        <p:cNvPr id="1" name=""/>
        <p:cNvGrpSpPr/>
        <p:nvPr/>
      </p:nvGrpSpPr>
      <p:grpSpPr>
        <a:xfrm>
          <a:off x="0" y="0"/>
          <a:ext cx="0" cy="0"/>
          <a:chOff x="0" y="0"/>
          <a:chExt cx="0" cy="0"/>
        </a:xfrm>
      </p:grpSpPr>
      <p:sp>
        <p:nvSpPr>
          <p:cNvPr id="431"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432"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433"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434"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435"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436" name="Picture Placeholder 10"/>
          <p:cNvSpPr>
            <a:spLocks noGrp="1"/>
          </p:cNvSpPr>
          <p:nvPr>
            <p:ph type="pic" sz="quarter" idx="13"/>
          </p:nvPr>
        </p:nvSpPr>
        <p:spPr>
          <a:xfrm>
            <a:off x="7432064" y="2061589"/>
            <a:ext cx="3605952" cy="1937177"/>
          </a:xfrm>
          <a:prstGeom prst="rect">
            <a:avLst/>
          </a:prstGeom>
        </p:spPr>
        <p:txBody>
          <a:bodyPr lIns="91439" rIns="91439">
            <a:noAutofit/>
          </a:bodyPr>
          <a:lstStyle/>
          <a:p>
            <a:endParaRPr/>
          </a:p>
        </p:txBody>
      </p:sp>
      <p:sp>
        <p:nvSpPr>
          <p:cNvPr id="437" name="Picture Placeholder 5"/>
          <p:cNvSpPr>
            <a:spLocks noGrp="1"/>
          </p:cNvSpPr>
          <p:nvPr>
            <p:ph type="pic" sz="quarter" idx="14"/>
          </p:nvPr>
        </p:nvSpPr>
        <p:spPr>
          <a:xfrm>
            <a:off x="1153984" y="960702"/>
            <a:ext cx="3605952" cy="1937177"/>
          </a:xfrm>
          <a:prstGeom prst="rect">
            <a:avLst/>
          </a:prstGeom>
        </p:spPr>
        <p:txBody>
          <a:bodyPr lIns="91439" rIns="91439">
            <a:noAutofit/>
          </a:bodyPr>
          <a:lstStyle/>
          <a:p>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x">
  <p:cSld name="38_Blank">
    <p:spTree>
      <p:nvGrpSpPr>
        <p:cNvPr id="1" name=""/>
        <p:cNvGrpSpPr/>
        <p:nvPr/>
      </p:nvGrpSpPr>
      <p:grpSpPr>
        <a:xfrm>
          <a:off x="0" y="0"/>
          <a:ext cx="0" cy="0"/>
          <a:chOff x="0" y="0"/>
          <a:chExt cx="0" cy="0"/>
        </a:xfrm>
      </p:grpSpPr>
      <p:sp>
        <p:nvSpPr>
          <p:cNvPr id="454"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455"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456"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457"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458"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459" name="Picture Placeholder 9"/>
          <p:cNvSpPr>
            <a:spLocks noGrp="1"/>
          </p:cNvSpPr>
          <p:nvPr>
            <p:ph type="pic" idx="13"/>
          </p:nvPr>
        </p:nvSpPr>
        <p:spPr>
          <a:xfrm>
            <a:off x="-1" y="0"/>
            <a:ext cx="5339445" cy="6858000"/>
          </a:xfrm>
          <a:prstGeom prst="rect">
            <a:avLst/>
          </a:prstGeom>
        </p:spPr>
        <p:txBody>
          <a:bodyPr lIns="91439" rIns="91439">
            <a:noAutofit/>
          </a:bodyPr>
          <a:lstStyle/>
          <a:p>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39_Blank">
    <p:spTree>
      <p:nvGrpSpPr>
        <p:cNvPr id="1" name=""/>
        <p:cNvGrpSpPr/>
        <p:nvPr/>
      </p:nvGrpSpPr>
      <p:grpSpPr>
        <a:xfrm>
          <a:off x="0" y="0"/>
          <a:ext cx="0" cy="0"/>
          <a:chOff x="0" y="0"/>
          <a:chExt cx="0" cy="0"/>
        </a:xfrm>
      </p:grpSpPr>
      <p:sp>
        <p:nvSpPr>
          <p:cNvPr id="466"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467"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468"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469"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470"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471" name="Picture Placeholder 3"/>
          <p:cNvSpPr>
            <a:spLocks noGrp="1"/>
          </p:cNvSpPr>
          <p:nvPr>
            <p:ph type="pic" sz="quarter" idx="13"/>
          </p:nvPr>
        </p:nvSpPr>
        <p:spPr>
          <a:xfrm>
            <a:off x="2358353" y="1949824"/>
            <a:ext cx="2769070" cy="2992542"/>
          </a:xfrm>
          <a:prstGeom prst="rect">
            <a:avLst/>
          </a:prstGeom>
        </p:spPr>
        <p:txBody>
          <a:bodyPr lIns="91439" rIns="91439">
            <a:noAutofit/>
          </a:bodyPr>
          <a:lstStyle/>
          <a:p>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x">
  <p:cSld name="37_Blank">
    <p:spTree>
      <p:nvGrpSpPr>
        <p:cNvPr id="1" name=""/>
        <p:cNvGrpSpPr/>
        <p:nvPr/>
      </p:nvGrpSpPr>
      <p:grpSpPr>
        <a:xfrm>
          <a:off x="0" y="0"/>
          <a:ext cx="0" cy="0"/>
          <a:chOff x="0" y="0"/>
          <a:chExt cx="0" cy="0"/>
        </a:xfrm>
      </p:grpSpPr>
      <p:sp>
        <p:nvSpPr>
          <p:cNvPr id="478"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479"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480"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481"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482"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483" name="Picture Placeholder 12"/>
          <p:cNvSpPr>
            <a:spLocks noGrp="1"/>
          </p:cNvSpPr>
          <p:nvPr>
            <p:ph type="pic" sz="quarter" idx="13"/>
          </p:nvPr>
        </p:nvSpPr>
        <p:spPr>
          <a:xfrm>
            <a:off x="6603475" y="2168027"/>
            <a:ext cx="2398055" cy="2398055"/>
          </a:xfrm>
          <a:prstGeom prst="rect">
            <a:avLst/>
          </a:prstGeom>
        </p:spPr>
        <p:txBody>
          <a:bodyPr lIns="91439" rIns="91439">
            <a:noAutofit/>
          </a:bodyPr>
          <a:lstStyle/>
          <a:p>
            <a:endParaRPr/>
          </a:p>
        </p:txBody>
      </p:sp>
      <p:sp>
        <p:nvSpPr>
          <p:cNvPr id="484" name="Picture Placeholder 8"/>
          <p:cNvSpPr>
            <a:spLocks noGrp="1"/>
          </p:cNvSpPr>
          <p:nvPr>
            <p:ph type="pic" sz="quarter" idx="14"/>
          </p:nvPr>
        </p:nvSpPr>
        <p:spPr>
          <a:xfrm>
            <a:off x="792418" y="2170358"/>
            <a:ext cx="2398055" cy="2398055"/>
          </a:xfrm>
          <a:prstGeom prst="rect">
            <a:avLst/>
          </a:prstGeom>
        </p:spPr>
        <p:txBody>
          <a:bodyPr lIns="91439" rIns="91439">
            <a:noAutofit/>
          </a:bodyPr>
          <a:lstStyle/>
          <a:p>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x">
  <p:cSld name="64_Blank">
    <p:spTree>
      <p:nvGrpSpPr>
        <p:cNvPr id="1" name=""/>
        <p:cNvGrpSpPr/>
        <p:nvPr/>
      </p:nvGrpSpPr>
      <p:grpSpPr>
        <a:xfrm>
          <a:off x="0" y="0"/>
          <a:ext cx="0" cy="0"/>
          <a:chOff x="0" y="0"/>
          <a:chExt cx="0" cy="0"/>
        </a:xfrm>
      </p:grpSpPr>
      <p:sp>
        <p:nvSpPr>
          <p:cNvPr id="491"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492"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493"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494"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495"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496" name="Picture Placeholder 16"/>
          <p:cNvSpPr>
            <a:spLocks noGrp="1"/>
          </p:cNvSpPr>
          <p:nvPr>
            <p:ph type="pic" sz="quarter" idx="13"/>
          </p:nvPr>
        </p:nvSpPr>
        <p:spPr>
          <a:xfrm>
            <a:off x="5053759" y="2173758"/>
            <a:ext cx="2084481" cy="2084477"/>
          </a:xfrm>
          <a:prstGeom prst="rect">
            <a:avLst/>
          </a:prstGeom>
        </p:spPr>
        <p:txBody>
          <a:bodyPr lIns="91439" rIns="91439">
            <a:noAutofit/>
          </a:bodyPr>
          <a:lstStyle/>
          <a:p>
            <a:endParaRPr/>
          </a:p>
        </p:txBody>
      </p:sp>
      <p:sp>
        <p:nvSpPr>
          <p:cNvPr id="497" name="Picture Placeholder 18"/>
          <p:cNvSpPr>
            <a:spLocks noGrp="1"/>
          </p:cNvSpPr>
          <p:nvPr>
            <p:ph type="pic" sz="quarter" idx="14"/>
          </p:nvPr>
        </p:nvSpPr>
        <p:spPr>
          <a:xfrm>
            <a:off x="8562972" y="2173758"/>
            <a:ext cx="2084481" cy="2084477"/>
          </a:xfrm>
          <a:prstGeom prst="rect">
            <a:avLst/>
          </a:prstGeom>
        </p:spPr>
        <p:txBody>
          <a:bodyPr lIns="91439" rIns="91439">
            <a:noAutofit/>
          </a:bodyPr>
          <a:lstStyle/>
          <a:p>
            <a:endParaRPr/>
          </a:p>
        </p:txBody>
      </p:sp>
      <p:sp>
        <p:nvSpPr>
          <p:cNvPr id="498" name="Picture Placeholder 17"/>
          <p:cNvSpPr>
            <a:spLocks noGrp="1"/>
          </p:cNvSpPr>
          <p:nvPr>
            <p:ph type="pic" sz="quarter" idx="15"/>
          </p:nvPr>
        </p:nvSpPr>
        <p:spPr>
          <a:xfrm>
            <a:off x="1544546" y="2173758"/>
            <a:ext cx="2084481" cy="2084477"/>
          </a:xfrm>
          <a:prstGeom prst="rect">
            <a:avLst/>
          </a:prstGeom>
        </p:spPr>
        <p:txBody>
          <a:bodyPr lIns="91439" rIns="91439">
            <a:noAutofit/>
          </a:bodyPr>
          <a:lstStyle/>
          <a:p>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x">
  <p:cSld name="79_Blank">
    <p:spTree>
      <p:nvGrpSpPr>
        <p:cNvPr id="1" name=""/>
        <p:cNvGrpSpPr/>
        <p:nvPr/>
      </p:nvGrpSpPr>
      <p:grpSpPr>
        <a:xfrm>
          <a:off x="0" y="0"/>
          <a:ext cx="0" cy="0"/>
          <a:chOff x="0" y="0"/>
          <a:chExt cx="0" cy="0"/>
        </a:xfrm>
      </p:grpSpPr>
      <p:sp>
        <p:nvSpPr>
          <p:cNvPr id="505"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506"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507"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508"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509"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510" name="Picture Placeholder 12"/>
          <p:cNvSpPr>
            <a:spLocks noGrp="1"/>
          </p:cNvSpPr>
          <p:nvPr>
            <p:ph type="pic" sz="quarter" idx="13"/>
          </p:nvPr>
        </p:nvSpPr>
        <p:spPr>
          <a:xfrm>
            <a:off x="5188680" y="1279063"/>
            <a:ext cx="1821587" cy="1821586"/>
          </a:xfrm>
          <a:prstGeom prst="rect">
            <a:avLst/>
          </a:prstGeom>
          <a:ln>
            <a:solidFill>
              <a:srgbClr val="FFFFFF"/>
            </a:solidFill>
            <a:round/>
          </a:ln>
        </p:spPr>
        <p:txBody>
          <a:bodyPr lIns="91439" rIns="91439">
            <a:noAutofit/>
          </a:bodyPr>
          <a:lstStyle/>
          <a:p>
            <a:endParaRPr/>
          </a:p>
        </p:txBody>
      </p:sp>
      <p:sp>
        <p:nvSpPr>
          <p:cNvPr id="511" name="Picture Placeholder 13"/>
          <p:cNvSpPr>
            <a:spLocks noGrp="1"/>
          </p:cNvSpPr>
          <p:nvPr>
            <p:ph type="pic" sz="quarter" idx="14"/>
          </p:nvPr>
        </p:nvSpPr>
        <p:spPr>
          <a:xfrm>
            <a:off x="8876179" y="1279063"/>
            <a:ext cx="1821587" cy="1821586"/>
          </a:xfrm>
          <a:prstGeom prst="rect">
            <a:avLst/>
          </a:prstGeom>
        </p:spPr>
        <p:txBody>
          <a:bodyPr lIns="91439" rIns="91439">
            <a:noAutofit/>
          </a:bodyPr>
          <a:lstStyle/>
          <a:p>
            <a:endParaRPr/>
          </a:p>
        </p:txBody>
      </p:sp>
      <p:sp>
        <p:nvSpPr>
          <p:cNvPr id="512" name="Picture Placeholder 11"/>
          <p:cNvSpPr>
            <a:spLocks noGrp="1"/>
          </p:cNvSpPr>
          <p:nvPr>
            <p:ph type="pic" sz="quarter" idx="15"/>
          </p:nvPr>
        </p:nvSpPr>
        <p:spPr>
          <a:xfrm>
            <a:off x="1493747" y="1279063"/>
            <a:ext cx="1821586" cy="1821586"/>
          </a:xfrm>
          <a:prstGeom prst="rect">
            <a:avLst/>
          </a:prstGeom>
        </p:spPr>
        <p:txBody>
          <a:bodyPr lIns="91439" rIns="91439">
            <a:noAutofit/>
          </a:bodyPr>
          <a:lstStyle/>
          <a:p>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1_Blank">
    <p:spTree>
      <p:nvGrpSpPr>
        <p:cNvPr id="1" name=""/>
        <p:cNvGrpSpPr/>
        <p:nvPr/>
      </p:nvGrpSpPr>
      <p:grpSpPr>
        <a:xfrm>
          <a:off x="0" y="0"/>
          <a:ext cx="0" cy="0"/>
          <a:chOff x="0" y="0"/>
          <a:chExt cx="0" cy="0"/>
        </a:xfrm>
      </p:grpSpPr>
      <p:sp>
        <p:nvSpPr>
          <p:cNvPr id="32"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33"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34"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35"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36"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x">
  <p:cSld name="84_Blank">
    <p:spTree>
      <p:nvGrpSpPr>
        <p:cNvPr id="1" name=""/>
        <p:cNvGrpSpPr/>
        <p:nvPr/>
      </p:nvGrpSpPr>
      <p:grpSpPr>
        <a:xfrm>
          <a:off x="0" y="0"/>
          <a:ext cx="0" cy="0"/>
          <a:chOff x="0" y="0"/>
          <a:chExt cx="0" cy="0"/>
        </a:xfrm>
      </p:grpSpPr>
      <p:sp>
        <p:nvSpPr>
          <p:cNvPr id="519"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520"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521"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522"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523"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524" name="Picture Placeholder 15"/>
          <p:cNvSpPr>
            <a:spLocks noGrp="1"/>
          </p:cNvSpPr>
          <p:nvPr>
            <p:ph type="pic" sz="quarter" idx="13"/>
          </p:nvPr>
        </p:nvSpPr>
        <p:spPr>
          <a:xfrm>
            <a:off x="1112401" y="2010498"/>
            <a:ext cx="2146671" cy="2376237"/>
          </a:xfrm>
          <a:prstGeom prst="rect">
            <a:avLst/>
          </a:prstGeom>
        </p:spPr>
        <p:txBody>
          <a:bodyPr lIns="91439" rIns="91439">
            <a:noAutofit/>
          </a:bodyPr>
          <a:lstStyle/>
          <a:p>
            <a:endParaRPr/>
          </a:p>
        </p:txBody>
      </p:sp>
      <p:sp>
        <p:nvSpPr>
          <p:cNvPr id="525" name="Picture Placeholder 14"/>
          <p:cNvSpPr>
            <a:spLocks noGrp="1"/>
          </p:cNvSpPr>
          <p:nvPr>
            <p:ph type="pic" sz="quarter" idx="14"/>
          </p:nvPr>
        </p:nvSpPr>
        <p:spPr>
          <a:xfrm>
            <a:off x="3719243" y="2010498"/>
            <a:ext cx="2146671" cy="2376237"/>
          </a:xfrm>
          <a:prstGeom prst="rect">
            <a:avLst/>
          </a:prstGeom>
        </p:spPr>
        <p:txBody>
          <a:bodyPr lIns="91439" rIns="91439">
            <a:noAutofit/>
          </a:bodyPr>
          <a:lstStyle/>
          <a:p>
            <a:endParaRPr/>
          </a:p>
        </p:txBody>
      </p:sp>
      <p:sp>
        <p:nvSpPr>
          <p:cNvPr id="526" name="Picture Placeholder 13"/>
          <p:cNvSpPr>
            <a:spLocks noGrp="1"/>
          </p:cNvSpPr>
          <p:nvPr>
            <p:ph type="pic" sz="quarter" idx="15"/>
          </p:nvPr>
        </p:nvSpPr>
        <p:spPr>
          <a:xfrm>
            <a:off x="6326085" y="2010498"/>
            <a:ext cx="2146671" cy="2376237"/>
          </a:xfrm>
          <a:prstGeom prst="rect">
            <a:avLst/>
          </a:prstGeom>
        </p:spPr>
        <p:txBody>
          <a:bodyPr lIns="91439" rIns="91439">
            <a:noAutofit/>
          </a:bodyPr>
          <a:lstStyle/>
          <a:p>
            <a:endParaRPr/>
          </a:p>
        </p:txBody>
      </p:sp>
      <p:sp>
        <p:nvSpPr>
          <p:cNvPr id="527" name="Picture Placeholder 12"/>
          <p:cNvSpPr>
            <a:spLocks noGrp="1"/>
          </p:cNvSpPr>
          <p:nvPr>
            <p:ph type="pic" sz="quarter" idx="16"/>
          </p:nvPr>
        </p:nvSpPr>
        <p:spPr>
          <a:xfrm>
            <a:off x="8932928" y="2010498"/>
            <a:ext cx="2146671" cy="2376237"/>
          </a:xfrm>
          <a:prstGeom prst="rect">
            <a:avLst/>
          </a:prstGeom>
        </p:spPr>
        <p:txBody>
          <a:bodyPr lIns="91439" rIns="91439">
            <a:noAutofit/>
          </a:bodyPr>
          <a:lstStyle/>
          <a:p>
            <a:endParaRPr/>
          </a:p>
        </p:txBody>
      </p:sp>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x">
  <p:cSld name="85_Blank">
    <p:spTree>
      <p:nvGrpSpPr>
        <p:cNvPr id="1" name=""/>
        <p:cNvGrpSpPr/>
        <p:nvPr/>
      </p:nvGrpSpPr>
      <p:grpSpPr>
        <a:xfrm>
          <a:off x="0" y="0"/>
          <a:ext cx="0" cy="0"/>
          <a:chOff x="0" y="0"/>
          <a:chExt cx="0" cy="0"/>
        </a:xfrm>
      </p:grpSpPr>
      <p:sp>
        <p:nvSpPr>
          <p:cNvPr id="534"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535"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536"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537"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538"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539" name="Picture Placeholder 15"/>
          <p:cNvSpPr>
            <a:spLocks noGrp="1"/>
          </p:cNvSpPr>
          <p:nvPr>
            <p:ph type="pic" sz="quarter" idx="13"/>
          </p:nvPr>
        </p:nvSpPr>
        <p:spPr>
          <a:xfrm>
            <a:off x="1112401" y="2010498"/>
            <a:ext cx="2146671" cy="2376237"/>
          </a:xfrm>
          <a:prstGeom prst="rect">
            <a:avLst/>
          </a:prstGeom>
        </p:spPr>
        <p:txBody>
          <a:bodyPr lIns="91439" rIns="91439">
            <a:noAutofit/>
          </a:bodyPr>
          <a:lstStyle/>
          <a:p>
            <a:endParaRPr/>
          </a:p>
        </p:txBody>
      </p:sp>
      <p:sp>
        <p:nvSpPr>
          <p:cNvPr id="540" name="Picture Placeholder 14"/>
          <p:cNvSpPr>
            <a:spLocks noGrp="1"/>
          </p:cNvSpPr>
          <p:nvPr>
            <p:ph type="pic" sz="quarter" idx="14"/>
          </p:nvPr>
        </p:nvSpPr>
        <p:spPr>
          <a:xfrm>
            <a:off x="3719243" y="2010498"/>
            <a:ext cx="2146671" cy="2376237"/>
          </a:xfrm>
          <a:prstGeom prst="rect">
            <a:avLst/>
          </a:prstGeom>
        </p:spPr>
        <p:txBody>
          <a:bodyPr lIns="91439" rIns="91439">
            <a:noAutofit/>
          </a:bodyPr>
          <a:lstStyle/>
          <a:p>
            <a:endParaRPr/>
          </a:p>
        </p:txBody>
      </p:sp>
      <p:sp>
        <p:nvSpPr>
          <p:cNvPr id="541" name="Picture Placeholder 13"/>
          <p:cNvSpPr>
            <a:spLocks noGrp="1"/>
          </p:cNvSpPr>
          <p:nvPr>
            <p:ph type="pic" sz="quarter" idx="15"/>
          </p:nvPr>
        </p:nvSpPr>
        <p:spPr>
          <a:xfrm>
            <a:off x="6326085" y="2010498"/>
            <a:ext cx="2146671" cy="2376237"/>
          </a:xfrm>
          <a:prstGeom prst="rect">
            <a:avLst/>
          </a:prstGeom>
        </p:spPr>
        <p:txBody>
          <a:bodyPr lIns="91439" rIns="91439">
            <a:noAutofit/>
          </a:bodyPr>
          <a:lstStyle/>
          <a:p>
            <a:endParaRPr/>
          </a:p>
        </p:txBody>
      </p:sp>
      <p:sp>
        <p:nvSpPr>
          <p:cNvPr id="542" name="Picture Placeholder 12"/>
          <p:cNvSpPr>
            <a:spLocks noGrp="1"/>
          </p:cNvSpPr>
          <p:nvPr>
            <p:ph type="pic" sz="quarter" idx="16"/>
          </p:nvPr>
        </p:nvSpPr>
        <p:spPr>
          <a:xfrm>
            <a:off x="8932928" y="2010498"/>
            <a:ext cx="2146671" cy="2376237"/>
          </a:xfrm>
          <a:prstGeom prst="rect">
            <a:avLst/>
          </a:prstGeom>
        </p:spPr>
        <p:txBody>
          <a:bodyPr lIns="91439" rIns="91439">
            <a:noAutofit/>
          </a:bodyPr>
          <a:lstStyle/>
          <a:p>
            <a:endParaRPr/>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x">
  <p:cSld name="86_Blank">
    <p:spTree>
      <p:nvGrpSpPr>
        <p:cNvPr id="1" name=""/>
        <p:cNvGrpSpPr/>
        <p:nvPr/>
      </p:nvGrpSpPr>
      <p:grpSpPr>
        <a:xfrm>
          <a:off x="0" y="0"/>
          <a:ext cx="0" cy="0"/>
          <a:chOff x="0" y="0"/>
          <a:chExt cx="0" cy="0"/>
        </a:xfrm>
      </p:grpSpPr>
      <p:sp>
        <p:nvSpPr>
          <p:cNvPr id="549"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550"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551"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552"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553"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554" name="Picture Placeholder 22"/>
          <p:cNvSpPr>
            <a:spLocks noGrp="1"/>
          </p:cNvSpPr>
          <p:nvPr>
            <p:ph type="pic" sz="quarter" idx="13"/>
          </p:nvPr>
        </p:nvSpPr>
        <p:spPr>
          <a:xfrm>
            <a:off x="8034593" y="3990694"/>
            <a:ext cx="1483911" cy="1533302"/>
          </a:xfrm>
          <a:prstGeom prst="rect">
            <a:avLst/>
          </a:prstGeom>
        </p:spPr>
        <p:txBody>
          <a:bodyPr lIns="91439" rIns="91439">
            <a:noAutofit/>
          </a:bodyPr>
          <a:lstStyle/>
          <a:p>
            <a:endParaRPr/>
          </a:p>
        </p:txBody>
      </p:sp>
      <p:sp>
        <p:nvSpPr>
          <p:cNvPr id="555" name="Picture Placeholder 23"/>
          <p:cNvSpPr>
            <a:spLocks noGrp="1"/>
          </p:cNvSpPr>
          <p:nvPr>
            <p:ph type="pic" sz="quarter" idx="14"/>
          </p:nvPr>
        </p:nvSpPr>
        <p:spPr>
          <a:xfrm>
            <a:off x="4408468" y="3992912"/>
            <a:ext cx="1483911" cy="1533302"/>
          </a:xfrm>
          <a:prstGeom prst="rect">
            <a:avLst/>
          </a:prstGeom>
        </p:spPr>
        <p:txBody>
          <a:bodyPr lIns="91439" rIns="91439">
            <a:noAutofit/>
          </a:bodyPr>
          <a:lstStyle/>
          <a:p>
            <a:endParaRPr/>
          </a:p>
        </p:txBody>
      </p:sp>
      <p:sp>
        <p:nvSpPr>
          <p:cNvPr id="556" name="Picture Placeholder 16"/>
          <p:cNvSpPr>
            <a:spLocks noGrp="1"/>
          </p:cNvSpPr>
          <p:nvPr>
            <p:ph type="pic" sz="quarter" idx="15"/>
          </p:nvPr>
        </p:nvSpPr>
        <p:spPr>
          <a:xfrm>
            <a:off x="782342" y="1984432"/>
            <a:ext cx="1483911" cy="1533303"/>
          </a:xfrm>
          <a:prstGeom prst="rect">
            <a:avLst/>
          </a:prstGeom>
        </p:spPr>
        <p:txBody>
          <a:bodyPr lIns="91439" rIns="91439">
            <a:noAutofit/>
          </a:bodyPr>
          <a:lstStyle/>
          <a:p>
            <a:endParaRPr/>
          </a:p>
        </p:txBody>
      </p:sp>
      <p:sp>
        <p:nvSpPr>
          <p:cNvPr id="557" name="Picture Placeholder 17"/>
          <p:cNvSpPr>
            <a:spLocks noGrp="1"/>
          </p:cNvSpPr>
          <p:nvPr>
            <p:ph type="pic" sz="quarter" idx="16"/>
          </p:nvPr>
        </p:nvSpPr>
        <p:spPr>
          <a:xfrm>
            <a:off x="4408468" y="1982215"/>
            <a:ext cx="1483911" cy="1533302"/>
          </a:xfrm>
          <a:prstGeom prst="rect">
            <a:avLst/>
          </a:prstGeom>
        </p:spPr>
        <p:txBody>
          <a:bodyPr lIns="91439" rIns="91439">
            <a:noAutofit/>
          </a:bodyPr>
          <a:lstStyle/>
          <a:p>
            <a:endParaRPr/>
          </a:p>
        </p:txBody>
      </p:sp>
      <p:sp>
        <p:nvSpPr>
          <p:cNvPr id="558" name="Picture Placeholder 18"/>
          <p:cNvSpPr>
            <a:spLocks noGrp="1"/>
          </p:cNvSpPr>
          <p:nvPr>
            <p:ph type="pic" sz="quarter" idx="17"/>
          </p:nvPr>
        </p:nvSpPr>
        <p:spPr>
          <a:xfrm>
            <a:off x="782342" y="3995130"/>
            <a:ext cx="1483911" cy="1533302"/>
          </a:xfrm>
          <a:prstGeom prst="rect">
            <a:avLst/>
          </a:prstGeom>
        </p:spPr>
        <p:txBody>
          <a:bodyPr lIns="91439" rIns="91439">
            <a:noAutofit/>
          </a:bodyPr>
          <a:lstStyle/>
          <a:p>
            <a:endParaRPr/>
          </a:p>
        </p:txBody>
      </p:sp>
      <p:sp>
        <p:nvSpPr>
          <p:cNvPr id="559" name="Picture Placeholder 19"/>
          <p:cNvSpPr>
            <a:spLocks noGrp="1"/>
          </p:cNvSpPr>
          <p:nvPr>
            <p:ph type="pic" sz="quarter" idx="18"/>
          </p:nvPr>
        </p:nvSpPr>
        <p:spPr>
          <a:xfrm>
            <a:off x="8034593" y="1979996"/>
            <a:ext cx="1483911" cy="1533303"/>
          </a:xfrm>
          <a:prstGeom prst="rect">
            <a:avLst/>
          </a:prstGeom>
        </p:spPr>
        <p:txBody>
          <a:bodyPr lIns="91439" rIns="91439">
            <a:noAutofit/>
          </a:bodyPr>
          <a:lstStyle/>
          <a:p>
            <a:endParaRPr/>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x">
  <p:cSld name="65">
    <p:spTree>
      <p:nvGrpSpPr>
        <p:cNvPr id="1" name=""/>
        <p:cNvGrpSpPr/>
        <p:nvPr/>
      </p:nvGrpSpPr>
      <p:grpSpPr>
        <a:xfrm>
          <a:off x="0" y="0"/>
          <a:ext cx="0" cy="0"/>
          <a:chOff x="0" y="0"/>
          <a:chExt cx="0" cy="0"/>
        </a:xfrm>
      </p:grpSpPr>
      <p:sp>
        <p:nvSpPr>
          <p:cNvPr id="566"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567"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568"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569"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570"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571" name="Picture Placeholder 38"/>
          <p:cNvSpPr>
            <a:spLocks noGrp="1"/>
          </p:cNvSpPr>
          <p:nvPr>
            <p:ph type="pic" sz="quarter" idx="13"/>
          </p:nvPr>
        </p:nvSpPr>
        <p:spPr>
          <a:xfrm>
            <a:off x="1153754" y="4120353"/>
            <a:ext cx="1515715" cy="1515713"/>
          </a:xfrm>
          <a:prstGeom prst="rect">
            <a:avLst/>
          </a:prstGeom>
        </p:spPr>
        <p:txBody>
          <a:bodyPr lIns="91439" rIns="91439">
            <a:noAutofit/>
          </a:bodyPr>
          <a:lstStyle/>
          <a:p>
            <a:endParaRPr/>
          </a:p>
        </p:txBody>
      </p:sp>
      <p:sp>
        <p:nvSpPr>
          <p:cNvPr id="572" name="Picture Placeholder 37"/>
          <p:cNvSpPr>
            <a:spLocks noGrp="1"/>
          </p:cNvSpPr>
          <p:nvPr>
            <p:ph type="pic" sz="quarter" idx="14"/>
          </p:nvPr>
        </p:nvSpPr>
        <p:spPr>
          <a:xfrm>
            <a:off x="9522530" y="1771124"/>
            <a:ext cx="1515715" cy="1515713"/>
          </a:xfrm>
          <a:prstGeom prst="rect">
            <a:avLst/>
          </a:prstGeom>
        </p:spPr>
        <p:txBody>
          <a:bodyPr lIns="91439" rIns="91439">
            <a:noAutofit/>
          </a:bodyPr>
          <a:lstStyle/>
          <a:p>
            <a:endParaRPr/>
          </a:p>
        </p:txBody>
      </p:sp>
      <p:sp>
        <p:nvSpPr>
          <p:cNvPr id="573" name="Picture Placeholder 23"/>
          <p:cNvSpPr>
            <a:spLocks noGrp="1"/>
          </p:cNvSpPr>
          <p:nvPr>
            <p:ph type="pic" sz="quarter" idx="15"/>
          </p:nvPr>
        </p:nvSpPr>
        <p:spPr>
          <a:xfrm>
            <a:off x="3943346" y="1771124"/>
            <a:ext cx="1515715" cy="1515713"/>
          </a:xfrm>
          <a:prstGeom prst="rect">
            <a:avLst/>
          </a:prstGeom>
        </p:spPr>
        <p:txBody>
          <a:bodyPr lIns="91439" rIns="91439">
            <a:noAutofit/>
          </a:bodyPr>
          <a:lstStyle/>
          <a:p>
            <a:endParaRPr/>
          </a:p>
        </p:txBody>
      </p:sp>
      <p:sp>
        <p:nvSpPr>
          <p:cNvPr id="574" name="Picture Placeholder 21"/>
          <p:cNvSpPr>
            <a:spLocks noGrp="1"/>
          </p:cNvSpPr>
          <p:nvPr>
            <p:ph type="pic" sz="quarter" idx="16"/>
          </p:nvPr>
        </p:nvSpPr>
        <p:spPr>
          <a:xfrm>
            <a:off x="1153756" y="1771124"/>
            <a:ext cx="1515715" cy="1515713"/>
          </a:xfrm>
          <a:prstGeom prst="rect">
            <a:avLst/>
          </a:prstGeom>
        </p:spPr>
        <p:txBody>
          <a:bodyPr lIns="91439" rIns="91439">
            <a:noAutofit/>
          </a:bodyPr>
          <a:lstStyle/>
          <a:p>
            <a:endParaRPr/>
          </a:p>
        </p:txBody>
      </p:sp>
      <p:sp>
        <p:nvSpPr>
          <p:cNvPr id="575" name="Picture Placeholder 27"/>
          <p:cNvSpPr>
            <a:spLocks noGrp="1"/>
          </p:cNvSpPr>
          <p:nvPr>
            <p:ph type="pic" sz="quarter" idx="17"/>
          </p:nvPr>
        </p:nvSpPr>
        <p:spPr>
          <a:xfrm>
            <a:off x="6732937" y="1771124"/>
            <a:ext cx="1515715" cy="1515713"/>
          </a:xfrm>
          <a:prstGeom prst="rect">
            <a:avLst/>
          </a:prstGeom>
        </p:spPr>
        <p:txBody>
          <a:bodyPr lIns="91439" rIns="91439">
            <a:noAutofit/>
          </a:bodyPr>
          <a:lstStyle/>
          <a:p>
            <a:endParaRPr/>
          </a:p>
        </p:txBody>
      </p:sp>
      <p:sp>
        <p:nvSpPr>
          <p:cNvPr id="576" name="Picture Placeholder 39"/>
          <p:cNvSpPr>
            <a:spLocks noGrp="1"/>
          </p:cNvSpPr>
          <p:nvPr>
            <p:ph type="pic" sz="quarter" idx="18"/>
          </p:nvPr>
        </p:nvSpPr>
        <p:spPr>
          <a:xfrm>
            <a:off x="3943346" y="4120353"/>
            <a:ext cx="1515715" cy="1515713"/>
          </a:xfrm>
          <a:prstGeom prst="rect">
            <a:avLst/>
          </a:prstGeom>
        </p:spPr>
        <p:txBody>
          <a:bodyPr lIns="91439" rIns="91439">
            <a:noAutofit/>
          </a:bodyPr>
          <a:lstStyle/>
          <a:p>
            <a:endParaRPr/>
          </a:p>
        </p:txBody>
      </p:sp>
      <p:sp>
        <p:nvSpPr>
          <p:cNvPr id="577" name="Picture Placeholder 40"/>
          <p:cNvSpPr>
            <a:spLocks noGrp="1"/>
          </p:cNvSpPr>
          <p:nvPr>
            <p:ph type="pic" sz="quarter" idx="19"/>
          </p:nvPr>
        </p:nvSpPr>
        <p:spPr>
          <a:xfrm>
            <a:off x="6732937" y="4120353"/>
            <a:ext cx="1515715" cy="1515713"/>
          </a:xfrm>
          <a:prstGeom prst="rect">
            <a:avLst/>
          </a:prstGeom>
        </p:spPr>
        <p:txBody>
          <a:bodyPr lIns="91439" rIns="91439">
            <a:noAutofit/>
          </a:bodyPr>
          <a:lstStyle/>
          <a:p>
            <a:endParaRPr/>
          </a:p>
        </p:txBody>
      </p:sp>
      <p:sp>
        <p:nvSpPr>
          <p:cNvPr id="578" name="Picture Placeholder 41"/>
          <p:cNvSpPr>
            <a:spLocks noGrp="1"/>
          </p:cNvSpPr>
          <p:nvPr>
            <p:ph type="pic" sz="quarter" idx="20"/>
          </p:nvPr>
        </p:nvSpPr>
        <p:spPr>
          <a:xfrm>
            <a:off x="9522528" y="4120353"/>
            <a:ext cx="1515715" cy="1515713"/>
          </a:xfrm>
          <a:prstGeom prst="rect">
            <a:avLst/>
          </a:prstGeom>
        </p:spPr>
        <p:txBody>
          <a:bodyPr lIns="91439" rIns="91439">
            <a:noAutofit/>
          </a:bodyPr>
          <a:lstStyle/>
          <a:p>
            <a:endParaRPr/>
          </a:p>
        </p:txBody>
      </p:sp>
    </p:spTree>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x">
  <p:cSld name="13_Blank">
    <p:spTree>
      <p:nvGrpSpPr>
        <p:cNvPr id="1" name=""/>
        <p:cNvGrpSpPr/>
        <p:nvPr/>
      </p:nvGrpSpPr>
      <p:grpSpPr>
        <a:xfrm>
          <a:off x="0" y="0"/>
          <a:ext cx="0" cy="0"/>
          <a:chOff x="0" y="0"/>
          <a:chExt cx="0" cy="0"/>
        </a:xfrm>
      </p:grpSpPr>
      <p:sp>
        <p:nvSpPr>
          <p:cNvPr id="627"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628"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629"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630"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631"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632" name="Picture Placeholder 14"/>
          <p:cNvSpPr>
            <a:spLocks noGrp="1"/>
          </p:cNvSpPr>
          <p:nvPr>
            <p:ph type="pic" sz="quarter" idx="13"/>
          </p:nvPr>
        </p:nvSpPr>
        <p:spPr>
          <a:xfrm>
            <a:off x="3362609" y="1755228"/>
            <a:ext cx="2483862" cy="2103559"/>
          </a:xfrm>
          <a:prstGeom prst="rect">
            <a:avLst/>
          </a:prstGeom>
        </p:spPr>
        <p:txBody>
          <a:bodyPr lIns="91439" rIns="91439">
            <a:noAutofit/>
          </a:bodyPr>
          <a:lstStyle/>
          <a:p>
            <a:endParaRPr/>
          </a:p>
        </p:txBody>
      </p:sp>
      <p:sp>
        <p:nvSpPr>
          <p:cNvPr id="633" name="Picture Placeholder 17"/>
          <p:cNvSpPr>
            <a:spLocks noGrp="1"/>
          </p:cNvSpPr>
          <p:nvPr>
            <p:ph type="pic" sz="quarter" idx="14"/>
          </p:nvPr>
        </p:nvSpPr>
        <p:spPr>
          <a:xfrm>
            <a:off x="782342" y="3953904"/>
            <a:ext cx="2483862" cy="2103559"/>
          </a:xfrm>
          <a:prstGeom prst="rect">
            <a:avLst/>
          </a:prstGeom>
        </p:spPr>
        <p:txBody>
          <a:bodyPr lIns="91439" rIns="91439">
            <a:noAutofit/>
          </a:bodyPr>
          <a:lstStyle/>
          <a:p>
            <a:endParaRPr/>
          </a:p>
        </p:txBody>
      </p:sp>
      <p:sp>
        <p:nvSpPr>
          <p:cNvPr id="634" name="Picture Placeholder 15"/>
          <p:cNvSpPr>
            <a:spLocks noGrp="1"/>
          </p:cNvSpPr>
          <p:nvPr>
            <p:ph type="pic" sz="quarter" idx="15"/>
          </p:nvPr>
        </p:nvSpPr>
        <p:spPr>
          <a:xfrm>
            <a:off x="3362609" y="3953904"/>
            <a:ext cx="2483862" cy="2103559"/>
          </a:xfrm>
          <a:prstGeom prst="rect">
            <a:avLst/>
          </a:prstGeom>
        </p:spPr>
        <p:txBody>
          <a:bodyPr lIns="91439" rIns="91439">
            <a:noAutofit/>
          </a:bodyPr>
          <a:lstStyle/>
          <a:p>
            <a:endParaRPr/>
          </a:p>
        </p:txBody>
      </p:sp>
      <p:sp>
        <p:nvSpPr>
          <p:cNvPr id="635" name="Picture Placeholder 16"/>
          <p:cNvSpPr>
            <a:spLocks noGrp="1"/>
          </p:cNvSpPr>
          <p:nvPr>
            <p:ph type="pic" sz="quarter" idx="16"/>
          </p:nvPr>
        </p:nvSpPr>
        <p:spPr>
          <a:xfrm>
            <a:off x="782342" y="1755228"/>
            <a:ext cx="2483862" cy="2103559"/>
          </a:xfrm>
          <a:prstGeom prst="rect">
            <a:avLst/>
          </a:prstGeom>
        </p:spPr>
        <p:txBody>
          <a:bodyPr lIns="91439" rIns="91439">
            <a:noAutofit/>
          </a:bodyPr>
          <a:lstStyle/>
          <a:p>
            <a:endParaRPr/>
          </a:p>
        </p:txBody>
      </p:sp>
    </p:spTree>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x">
  <p:cSld name="14_Blank">
    <p:spTree>
      <p:nvGrpSpPr>
        <p:cNvPr id="1" name=""/>
        <p:cNvGrpSpPr/>
        <p:nvPr/>
      </p:nvGrpSpPr>
      <p:grpSpPr>
        <a:xfrm>
          <a:off x="0" y="0"/>
          <a:ext cx="0" cy="0"/>
          <a:chOff x="0" y="0"/>
          <a:chExt cx="0" cy="0"/>
        </a:xfrm>
      </p:grpSpPr>
      <p:sp>
        <p:nvSpPr>
          <p:cNvPr id="642"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643"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644"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645"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646"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647" name="Picture Placeholder 27"/>
          <p:cNvSpPr>
            <a:spLocks noGrp="1"/>
          </p:cNvSpPr>
          <p:nvPr>
            <p:ph type="pic" sz="quarter" idx="13"/>
          </p:nvPr>
        </p:nvSpPr>
        <p:spPr>
          <a:xfrm>
            <a:off x="4463775" y="4002766"/>
            <a:ext cx="3264450" cy="2044646"/>
          </a:xfrm>
          <a:prstGeom prst="rect">
            <a:avLst/>
          </a:prstGeom>
        </p:spPr>
        <p:txBody>
          <a:bodyPr lIns="91439" rIns="91439">
            <a:noAutofit/>
          </a:bodyPr>
          <a:lstStyle/>
          <a:p>
            <a:endParaRPr/>
          </a:p>
        </p:txBody>
      </p:sp>
      <p:sp>
        <p:nvSpPr>
          <p:cNvPr id="648" name="Picture Placeholder 32"/>
          <p:cNvSpPr>
            <a:spLocks noGrp="1"/>
          </p:cNvSpPr>
          <p:nvPr>
            <p:ph type="pic" sz="quarter" idx="14"/>
          </p:nvPr>
        </p:nvSpPr>
        <p:spPr>
          <a:xfrm>
            <a:off x="7923289" y="4002766"/>
            <a:ext cx="3264449" cy="2044646"/>
          </a:xfrm>
          <a:prstGeom prst="rect">
            <a:avLst/>
          </a:prstGeom>
        </p:spPr>
        <p:txBody>
          <a:bodyPr lIns="91439" rIns="91439">
            <a:noAutofit/>
          </a:bodyPr>
          <a:lstStyle/>
          <a:p>
            <a:endParaRPr/>
          </a:p>
        </p:txBody>
      </p:sp>
      <p:sp>
        <p:nvSpPr>
          <p:cNvPr id="649" name="Picture Placeholder 26"/>
          <p:cNvSpPr>
            <a:spLocks noGrp="1"/>
          </p:cNvSpPr>
          <p:nvPr>
            <p:ph type="pic" sz="quarter" idx="15"/>
          </p:nvPr>
        </p:nvSpPr>
        <p:spPr>
          <a:xfrm>
            <a:off x="1004263" y="4002766"/>
            <a:ext cx="3264449" cy="2044646"/>
          </a:xfrm>
          <a:prstGeom prst="rect">
            <a:avLst/>
          </a:prstGeom>
        </p:spPr>
        <p:txBody>
          <a:bodyPr lIns="91439" rIns="91439">
            <a:noAutofit/>
          </a:bodyPr>
          <a:lstStyle/>
          <a:p>
            <a:endParaRPr/>
          </a:p>
        </p:txBody>
      </p:sp>
      <p:sp>
        <p:nvSpPr>
          <p:cNvPr id="650" name="Picture Placeholder 24"/>
          <p:cNvSpPr>
            <a:spLocks noGrp="1"/>
          </p:cNvSpPr>
          <p:nvPr>
            <p:ph type="pic" sz="quarter" idx="16"/>
          </p:nvPr>
        </p:nvSpPr>
        <p:spPr>
          <a:xfrm>
            <a:off x="4463775" y="1749837"/>
            <a:ext cx="3264450" cy="2044646"/>
          </a:xfrm>
          <a:prstGeom prst="rect">
            <a:avLst/>
          </a:prstGeom>
        </p:spPr>
        <p:txBody>
          <a:bodyPr lIns="91439" rIns="91439">
            <a:noAutofit/>
          </a:bodyPr>
          <a:lstStyle/>
          <a:p>
            <a:endParaRPr/>
          </a:p>
        </p:txBody>
      </p:sp>
      <p:sp>
        <p:nvSpPr>
          <p:cNvPr id="651" name="Picture Placeholder 25"/>
          <p:cNvSpPr>
            <a:spLocks noGrp="1"/>
          </p:cNvSpPr>
          <p:nvPr>
            <p:ph type="pic" sz="quarter" idx="17"/>
          </p:nvPr>
        </p:nvSpPr>
        <p:spPr>
          <a:xfrm>
            <a:off x="7923289" y="1749837"/>
            <a:ext cx="3264449" cy="2044646"/>
          </a:xfrm>
          <a:prstGeom prst="rect">
            <a:avLst/>
          </a:prstGeom>
        </p:spPr>
        <p:txBody>
          <a:bodyPr lIns="91439" rIns="91439">
            <a:noAutofit/>
          </a:bodyPr>
          <a:lstStyle/>
          <a:p>
            <a:endParaRPr/>
          </a:p>
        </p:txBody>
      </p:sp>
      <p:sp>
        <p:nvSpPr>
          <p:cNvPr id="652" name="Picture Placeholder 23"/>
          <p:cNvSpPr>
            <a:spLocks noGrp="1"/>
          </p:cNvSpPr>
          <p:nvPr>
            <p:ph type="pic" sz="quarter" idx="18"/>
          </p:nvPr>
        </p:nvSpPr>
        <p:spPr>
          <a:xfrm>
            <a:off x="1004263" y="1749837"/>
            <a:ext cx="3264449" cy="2044646"/>
          </a:xfrm>
          <a:prstGeom prst="rect">
            <a:avLst/>
          </a:prstGeom>
        </p:spPr>
        <p:txBody>
          <a:bodyPr lIns="91439" rIns="91439">
            <a:noAutofit/>
          </a:bodyPr>
          <a:lstStyle/>
          <a:p>
            <a:endParaRPr/>
          </a:p>
        </p:txBody>
      </p:sp>
    </p:spTree>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x">
  <p:cSld name="15_Blank">
    <p:spTree>
      <p:nvGrpSpPr>
        <p:cNvPr id="1" name=""/>
        <p:cNvGrpSpPr/>
        <p:nvPr/>
      </p:nvGrpSpPr>
      <p:grpSpPr>
        <a:xfrm>
          <a:off x="0" y="0"/>
          <a:ext cx="0" cy="0"/>
          <a:chOff x="0" y="0"/>
          <a:chExt cx="0" cy="0"/>
        </a:xfrm>
      </p:grpSpPr>
      <p:sp>
        <p:nvSpPr>
          <p:cNvPr id="659"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660"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661"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662"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663"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664" name="Picture Placeholder 30"/>
          <p:cNvSpPr>
            <a:spLocks noGrp="1"/>
          </p:cNvSpPr>
          <p:nvPr>
            <p:ph type="pic" sz="quarter" idx="13"/>
          </p:nvPr>
        </p:nvSpPr>
        <p:spPr>
          <a:xfrm>
            <a:off x="3455713" y="1815289"/>
            <a:ext cx="2619714" cy="2095432"/>
          </a:xfrm>
          <a:prstGeom prst="rect">
            <a:avLst/>
          </a:prstGeom>
        </p:spPr>
        <p:txBody>
          <a:bodyPr lIns="91439" rIns="91439">
            <a:noAutofit/>
          </a:bodyPr>
          <a:lstStyle/>
          <a:p>
            <a:endParaRPr/>
          </a:p>
        </p:txBody>
      </p:sp>
      <p:sp>
        <p:nvSpPr>
          <p:cNvPr id="665" name="Picture Placeholder 31"/>
          <p:cNvSpPr>
            <a:spLocks noGrp="1"/>
          </p:cNvSpPr>
          <p:nvPr>
            <p:ph type="pic" sz="quarter" idx="14"/>
          </p:nvPr>
        </p:nvSpPr>
        <p:spPr>
          <a:xfrm>
            <a:off x="6129084" y="1815289"/>
            <a:ext cx="2619713" cy="2095432"/>
          </a:xfrm>
          <a:prstGeom prst="rect">
            <a:avLst/>
          </a:prstGeom>
        </p:spPr>
        <p:txBody>
          <a:bodyPr lIns="91439" rIns="91439">
            <a:noAutofit/>
          </a:bodyPr>
          <a:lstStyle/>
          <a:p>
            <a:endParaRPr/>
          </a:p>
        </p:txBody>
      </p:sp>
      <p:sp>
        <p:nvSpPr>
          <p:cNvPr id="666" name="Picture Placeholder 41"/>
          <p:cNvSpPr>
            <a:spLocks noGrp="1"/>
          </p:cNvSpPr>
          <p:nvPr>
            <p:ph type="pic" sz="quarter" idx="15"/>
          </p:nvPr>
        </p:nvSpPr>
        <p:spPr>
          <a:xfrm>
            <a:off x="8802454" y="1815289"/>
            <a:ext cx="2619714" cy="2095432"/>
          </a:xfrm>
          <a:prstGeom prst="rect">
            <a:avLst/>
          </a:prstGeom>
        </p:spPr>
        <p:txBody>
          <a:bodyPr lIns="91439" rIns="91439">
            <a:noAutofit/>
          </a:bodyPr>
          <a:lstStyle/>
          <a:p>
            <a:endParaRPr/>
          </a:p>
        </p:txBody>
      </p:sp>
      <p:sp>
        <p:nvSpPr>
          <p:cNvPr id="667" name="Picture Placeholder 44"/>
          <p:cNvSpPr>
            <a:spLocks noGrp="1"/>
          </p:cNvSpPr>
          <p:nvPr>
            <p:ph type="pic" sz="quarter" idx="16"/>
          </p:nvPr>
        </p:nvSpPr>
        <p:spPr>
          <a:xfrm>
            <a:off x="3455713" y="3961569"/>
            <a:ext cx="2619714" cy="2095431"/>
          </a:xfrm>
          <a:prstGeom prst="rect">
            <a:avLst/>
          </a:prstGeom>
        </p:spPr>
        <p:txBody>
          <a:bodyPr lIns="91439" rIns="91439">
            <a:noAutofit/>
          </a:bodyPr>
          <a:lstStyle/>
          <a:p>
            <a:endParaRPr/>
          </a:p>
        </p:txBody>
      </p:sp>
      <p:sp>
        <p:nvSpPr>
          <p:cNvPr id="668" name="Picture Placeholder 43"/>
          <p:cNvSpPr>
            <a:spLocks noGrp="1"/>
          </p:cNvSpPr>
          <p:nvPr>
            <p:ph type="pic" sz="quarter" idx="17"/>
          </p:nvPr>
        </p:nvSpPr>
        <p:spPr>
          <a:xfrm>
            <a:off x="6129084" y="3961569"/>
            <a:ext cx="2619713" cy="2095431"/>
          </a:xfrm>
          <a:prstGeom prst="rect">
            <a:avLst/>
          </a:prstGeom>
        </p:spPr>
        <p:txBody>
          <a:bodyPr lIns="91439" rIns="91439">
            <a:noAutofit/>
          </a:bodyPr>
          <a:lstStyle/>
          <a:p>
            <a:endParaRPr/>
          </a:p>
        </p:txBody>
      </p:sp>
      <p:sp>
        <p:nvSpPr>
          <p:cNvPr id="669" name="Picture Placeholder 42"/>
          <p:cNvSpPr>
            <a:spLocks noGrp="1"/>
          </p:cNvSpPr>
          <p:nvPr>
            <p:ph type="pic" sz="quarter" idx="18"/>
          </p:nvPr>
        </p:nvSpPr>
        <p:spPr>
          <a:xfrm>
            <a:off x="8802454" y="3961569"/>
            <a:ext cx="2619714" cy="2095431"/>
          </a:xfrm>
          <a:prstGeom prst="rect">
            <a:avLst/>
          </a:prstGeom>
        </p:spPr>
        <p:txBody>
          <a:bodyPr lIns="91439" rIns="91439">
            <a:noAutofit/>
          </a:bodyPr>
          <a:lstStyle/>
          <a:p>
            <a:endParaRPr/>
          </a:p>
        </p:txBody>
      </p:sp>
      <p:sp>
        <p:nvSpPr>
          <p:cNvPr id="670" name="Picture Placeholder 45"/>
          <p:cNvSpPr>
            <a:spLocks noGrp="1"/>
          </p:cNvSpPr>
          <p:nvPr>
            <p:ph type="pic" sz="quarter" idx="19"/>
          </p:nvPr>
        </p:nvSpPr>
        <p:spPr>
          <a:xfrm>
            <a:off x="782342" y="3961569"/>
            <a:ext cx="2619713" cy="2095431"/>
          </a:xfrm>
          <a:prstGeom prst="rect">
            <a:avLst/>
          </a:prstGeom>
        </p:spPr>
        <p:txBody>
          <a:bodyPr lIns="91439" rIns="91439">
            <a:noAutofit/>
          </a:bodyPr>
          <a:lstStyle/>
          <a:p>
            <a:endParaRPr/>
          </a:p>
        </p:txBody>
      </p:sp>
      <p:sp>
        <p:nvSpPr>
          <p:cNvPr id="671" name="Picture Placeholder 16"/>
          <p:cNvSpPr>
            <a:spLocks noGrp="1"/>
          </p:cNvSpPr>
          <p:nvPr>
            <p:ph type="pic" sz="quarter" idx="20"/>
          </p:nvPr>
        </p:nvSpPr>
        <p:spPr>
          <a:xfrm>
            <a:off x="782342" y="1815289"/>
            <a:ext cx="2619714" cy="2095432"/>
          </a:xfrm>
          <a:prstGeom prst="rect">
            <a:avLst/>
          </a:prstGeom>
        </p:spPr>
        <p:txBody>
          <a:bodyPr lIns="91439" rIns="91439">
            <a:noAutofit/>
          </a:bodyPr>
          <a:lstStyle/>
          <a:p>
            <a:endParaRPr/>
          </a:p>
        </p:txBody>
      </p:sp>
    </p:spTree>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x">
  <p:cSld name="17_Blank">
    <p:spTree>
      <p:nvGrpSpPr>
        <p:cNvPr id="1" name=""/>
        <p:cNvGrpSpPr/>
        <p:nvPr/>
      </p:nvGrpSpPr>
      <p:grpSpPr>
        <a:xfrm>
          <a:off x="0" y="0"/>
          <a:ext cx="0" cy="0"/>
          <a:chOff x="0" y="0"/>
          <a:chExt cx="0" cy="0"/>
        </a:xfrm>
      </p:grpSpPr>
      <p:sp>
        <p:nvSpPr>
          <p:cNvPr id="687"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688"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689"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690"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691"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692" name="Picture Placeholder 8"/>
          <p:cNvSpPr>
            <a:spLocks noGrp="1"/>
          </p:cNvSpPr>
          <p:nvPr>
            <p:ph type="pic" sz="half" idx="13"/>
          </p:nvPr>
        </p:nvSpPr>
        <p:spPr>
          <a:xfrm>
            <a:off x="6125981" y="0"/>
            <a:ext cx="2943070" cy="6858000"/>
          </a:xfrm>
          <a:prstGeom prst="rect">
            <a:avLst/>
          </a:prstGeom>
        </p:spPr>
        <p:txBody>
          <a:bodyPr lIns="91439" rIns="91439">
            <a:noAutofit/>
          </a:bodyPr>
          <a:lstStyle/>
          <a:p>
            <a:endParaRPr/>
          </a:p>
        </p:txBody>
      </p:sp>
      <p:sp>
        <p:nvSpPr>
          <p:cNvPr id="693" name="Picture Placeholder 7"/>
          <p:cNvSpPr>
            <a:spLocks noGrp="1"/>
          </p:cNvSpPr>
          <p:nvPr>
            <p:ph type="pic" sz="half" idx="14"/>
          </p:nvPr>
        </p:nvSpPr>
        <p:spPr>
          <a:xfrm>
            <a:off x="9248932" y="0"/>
            <a:ext cx="2943070" cy="6858000"/>
          </a:xfrm>
          <a:prstGeom prst="rect">
            <a:avLst/>
          </a:prstGeom>
        </p:spPr>
        <p:txBody>
          <a:bodyPr lIns="91439" rIns="91439">
            <a:noAutofit/>
          </a:bodyPr>
          <a:lstStyle/>
          <a:p>
            <a:endParaRPr/>
          </a:p>
        </p:txBody>
      </p:sp>
    </p:spTree>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x">
  <p:cSld name="18_Blank">
    <p:spTree>
      <p:nvGrpSpPr>
        <p:cNvPr id="1" name=""/>
        <p:cNvGrpSpPr/>
        <p:nvPr/>
      </p:nvGrpSpPr>
      <p:grpSpPr>
        <a:xfrm>
          <a:off x="0" y="0"/>
          <a:ext cx="0" cy="0"/>
          <a:chOff x="0" y="0"/>
          <a:chExt cx="0" cy="0"/>
        </a:xfrm>
      </p:grpSpPr>
      <p:sp>
        <p:nvSpPr>
          <p:cNvPr id="700"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701"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702"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703"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704"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705" name="Picture Placeholder 12"/>
          <p:cNvSpPr>
            <a:spLocks noGrp="1"/>
          </p:cNvSpPr>
          <p:nvPr>
            <p:ph type="pic" sz="quarter" idx="13"/>
          </p:nvPr>
        </p:nvSpPr>
        <p:spPr>
          <a:xfrm>
            <a:off x="6095998" y="3473670"/>
            <a:ext cx="2652372" cy="3384330"/>
          </a:xfrm>
          <a:prstGeom prst="rect">
            <a:avLst/>
          </a:prstGeom>
        </p:spPr>
        <p:txBody>
          <a:bodyPr lIns="91439" rIns="91439">
            <a:noAutofit/>
          </a:bodyPr>
          <a:lstStyle/>
          <a:p>
            <a:endParaRPr/>
          </a:p>
        </p:txBody>
      </p:sp>
      <p:sp>
        <p:nvSpPr>
          <p:cNvPr id="706" name="Picture Placeholder 10"/>
          <p:cNvSpPr>
            <a:spLocks noGrp="1"/>
          </p:cNvSpPr>
          <p:nvPr>
            <p:ph type="pic" sz="quarter" idx="14"/>
          </p:nvPr>
        </p:nvSpPr>
        <p:spPr>
          <a:xfrm>
            <a:off x="6095998" y="-1"/>
            <a:ext cx="2652372" cy="3384331"/>
          </a:xfrm>
          <a:prstGeom prst="rect">
            <a:avLst/>
          </a:prstGeom>
        </p:spPr>
        <p:txBody>
          <a:bodyPr lIns="91439" rIns="91439">
            <a:noAutofit/>
          </a:bodyPr>
          <a:lstStyle/>
          <a:p>
            <a:endParaRPr/>
          </a:p>
        </p:txBody>
      </p:sp>
      <p:sp>
        <p:nvSpPr>
          <p:cNvPr id="707" name="Picture Placeholder 15"/>
          <p:cNvSpPr>
            <a:spLocks noGrp="1"/>
          </p:cNvSpPr>
          <p:nvPr>
            <p:ph type="pic" sz="half" idx="15"/>
          </p:nvPr>
        </p:nvSpPr>
        <p:spPr>
          <a:xfrm>
            <a:off x="8845887" y="-3"/>
            <a:ext cx="2584113" cy="6858004"/>
          </a:xfrm>
          <a:prstGeom prst="rect">
            <a:avLst/>
          </a:prstGeom>
        </p:spPr>
        <p:txBody>
          <a:bodyPr lIns="91439" rIns="91439">
            <a:noAutofit/>
          </a:bodyPr>
          <a:lstStyle/>
          <a:p>
            <a:endParaRPr/>
          </a:p>
        </p:txBody>
      </p:sp>
    </p:spTree>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x">
  <p:cSld name="19_Blank">
    <p:spTree>
      <p:nvGrpSpPr>
        <p:cNvPr id="1" name=""/>
        <p:cNvGrpSpPr/>
        <p:nvPr/>
      </p:nvGrpSpPr>
      <p:grpSpPr>
        <a:xfrm>
          <a:off x="0" y="0"/>
          <a:ext cx="0" cy="0"/>
          <a:chOff x="0" y="0"/>
          <a:chExt cx="0" cy="0"/>
        </a:xfrm>
      </p:grpSpPr>
      <p:sp>
        <p:nvSpPr>
          <p:cNvPr id="714"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715"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716"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717"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718"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719" name="Picture Placeholder 28"/>
          <p:cNvSpPr>
            <a:spLocks noGrp="1"/>
          </p:cNvSpPr>
          <p:nvPr>
            <p:ph type="pic" sz="quarter" idx="13"/>
          </p:nvPr>
        </p:nvSpPr>
        <p:spPr>
          <a:xfrm>
            <a:off x="7151829" y="983002"/>
            <a:ext cx="1590919" cy="1845467"/>
          </a:xfrm>
          <a:prstGeom prst="rect">
            <a:avLst/>
          </a:prstGeom>
        </p:spPr>
        <p:txBody>
          <a:bodyPr lIns="91439" rIns="91439">
            <a:noAutofit/>
          </a:bodyPr>
          <a:lstStyle/>
          <a:p>
            <a:endParaRPr/>
          </a:p>
        </p:txBody>
      </p:sp>
      <p:sp>
        <p:nvSpPr>
          <p:cNvPr id="720" name="Picture Placeholder 29"/>
          <p:cNvSpPr>
            <a:spLocks noGrp="1"/>
          </p:cNvSpPr>
          <p:nvPr>
            <p:ph type="pic" sz="quarter" idx="14"/>
          </p:nvPr>
        </p:nvSpPr>
        <p:spPr>
          <a:xfrm>
            <a:off x="8810638" y="983002"/>
            <a:ext cx="1590919" cy="1845467"/>
          </a:xfrm>
          <a:prstGeom prst="rect">
            <a:avLst/>
          </a:prstGeom>
        </p:spPr>
        <p:txBody>
          <a:bodyPr lIns="91439" rIns="91439">
            <a:noAutofit/>
          </a:bodyPr>
          <a:lstStyle/>
          <a:p>
            <a:endParaRPr/>
          </a:p>
        </p:txBody>
      </p:sp>
      <p:sp>
        <p:nvSpPr>
          <p:cNvPr id="721" name="Picture Placeholder 32"/>
          <p:cNvSpPr>
            <a:spLocks noGrp="1"/>
          </p:cNvSpPr>
          <p:nvPr>
            <p:ph type="pic" sz="quarter" idx="15"/>
          </p:nvPr>
        </p:nvSpPr>
        <p:spPr>
          <a:xfrm>
            <a:off x="9640044" y="2506267"/>
            <a:ext cx="1590919" cy="1845467"/>
          </a:xfrm>
          <a:prstGeom prst="rect">
            <a:avLst/>
          </a:prstGeom>
        </p:spPr>
        <p:txBody>
          <a:bodyPr lIns="91439" rIns="91439">
            <a:noAutofit/>
          </a:bodyPr>
          <a:lstStyle/>
          <a:p>
            <a:endParaRPr/>
          </a:p>
        </p:txBody>
      </p:sp>
      <p:sp>
        <p:nvSpPr>
          <p:cNvPr id="722" name="Picture Placeholder 34"/>
          <p:cNvSpPr>
            <a:spLocks noGrp="1"/>
          </p:cNvSpPr>
          <p:nvPr>
            <p:ph type="pic" sz="quarter" idx="16"/>
          </p:nvPr>
        </p:nvSpPr>
        <p:spPr>
          <a:xfrm>
            <a:off x="8810639" y="4029533"/>
            <a:ext cx="1590919" cy="1845466"/>
          </a:xfrm>
          <a:prstGeom prst="rect">
            <a:avLst/>
          </a:prstGeom>
        </p:spPr>
        <p:txBody>
          <a:bodyPr lIns="91439" rIns="91439">
            <a:noAutofit/>
          </a:bodyPr>
          <a:lstStyle/>
          <a:p>
            <a:endParaRPr/>
          </a:p>
        </p:txBody>
      </p:sp>
      <p:sp>
        <p:nvSpPr>
          <p:cNvPr id="723" name="Picture Placeholder 33"/>
          <p:cNvSpPr>
            <a:spLocks noGrp="1"/>
          </p:cNvSpPr>
          <p:nvPr>
            <p:ph type="pic" sz="quarter" idx="17"/>
          </p:nvPr>
        </p:nvSpPr>
        <p:spPr>
          <a:xfrm>
            <a:off x="7151829" y="4029533"/>
            <a:ext cx="1590919" cy="1845466"/>
          </a:xfrm>
          <a:prstGeom prst="rect">
            <a:avLst/>
          </a:prstGeom>
        </p:spPr>
        <p:txBody>
          <a:bodyPr lIns="91439" rIns="91439">
            <a:noAutofit/>
          </a:bodyPr>
          <a:lstStyle/>
          <a:p>
            <a:endParaRPr/>
          </a:p>
        </p:txBody>
      </p:sp>
      <p:sp>
        <p:nvSpPr>
          <p:cNvPr id="724" name="Picture Placeholder 30"/>
          <p:cNvSpPr>
            <a:spLocks noGrp="1"/>
          </p:cNvSpPr>
          <p:nvPr>
            <p:ph type="pic" sz="quarter" idx="18"/>
          </p:nvPr>
        </p:nvSpPr>
        <p:spPr>
          <a:xfrm>
            <a:off x="6322423" y="2506267"/>
            <a:ext cx="1590919" cy="1845467"/>
          </a:xfrm>
          <a:prstGeom prst="rect">
            <a:avLst/>
          </a:prstGeom>
        </p:spPr>
        <p:txBody>
          <a:bodyPr lIns="91439" rIns="91439">
            <a:noAutofit/>
          </a:bodyPr>
          <a:lstStyle/>
          <a:p>
            <a:endParaRPr/>
          </a:p>
        </p:txBody>
      </p:sp>
      <p:sp>
        <p:nvSpPr>
          <p:cNvPr id="725" name="Picture Placeholder 31"/>
          <p:cNvSpPr>
            <a:spLocks noGrp="1"/>
          </p:cNvSpPr>
          <p:nvPr>
            <p:ph type="pic" sz="quarter" idx="19"/>
          </p:nvPr>
        </p:nvSpPr>
        <p:spPr>
          <a:xfrm>
            <a:off x="7981233" y="2506267"/>
            <a:ext cx="1590919" cy="1845467"/>
          </a:xfrm>
          <a:prstGeom prst="rect">
            <a:avLst/>
          </a:prstGeom>
        </p:spPr>
        <p:txBody>
          <a:bodyPr lIns="91439" rIns="91439">
            <a:noAutofit/>
          </a:bodyPr>
          <a:lstStyle/>
          <a:p>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2_Blank">
    <p:spTree>
      <p:nvGrpSpPr>
        <p:cNvPr id="1" name=""/>
        <p:cNvGrpSpPr/>
        <p:nvPr/>
      </p:nvGrpSpPr>
      <p:grpSpPr>
        <a:xfrm>
          <a:off x="0" y="0"/>
          <a:ext cx="0" cy="0"/>
          <a:chOff x="0" y="0"/>
          <a:chExt cx="0" cy="0"/>
        </a:xfrm>
      </p:grpSpPr>
      <p:sp>
        <p:nvSpPr>
          <p:cNvPr id="43"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44"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45"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46"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47"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48" name="Picture Placeholder 5"/>
          <p:cNvSpPr>
            <a:spLocks noGrp="1"/>
          </p:cNvSpPr>
          <p:nvPr>
            <p:ph type="pic" idx="13"/>
          </p:nvPr>
        </p:nvSpPr>
        <p:spPr>
          <a:xfrm>
            <a:off x="0" y="0"/>
            <a:ext cx="12192000" cy="6858000"/>
          </a:xfrm>
          <a:prstGeom prst="rect">
            <a:avLst/>
          </a:prstGeom>
        </p:spPr>
        <p:txBody>
          <a:bodyPr lIns="91439" rIns="91439">
            <a:noAutofit/>
          </a:bodyPr>
          <a:lstStyle/>
          <a:p>
            <a:endParaRPr/>
          </a:p>
        </p:txBody>
      </p:sp>
    </p:spTree>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x">
  <p:cSld name="20_Blank">
    <p:spTree>
      <p:nvGrpSpPr>
        <p:cNvPr id="1" name=""/>
        <p:cNvGrpSpPr/>
        <p:nvPr/>
      </p:nvGrpSpPr>
      <p:grpSpPr>
        <a:xfrm>
          <a:off x="0" y="0"/>
          <a:ext cx="0" cy="0"/>
          <a:chOff x="0" y="0"/>
          <a:chExt cx="0" cy="0"/>
        </a:xfrm>
      </p:grpSpPr>
      <p:sp>
        <p:nvSpPr>
          <p:cNvPr id="732"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733"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734"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735"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736"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737" name="Picture Placeholder 18"/>
          <p:cNvSpPr>
            <a:spLocks noGrp="1"/>
          </p:cNvSpPr>
          <p:nvPr>
            <p:ph type="pic" sz="quarter" idx="13"/>
          </p:nvPr>
        </p:nvSpPr>
        <p:spPr>
          <a:xfrm>
            <a:off x="6106307" y="1894014"/>
            <a:ext cx="2660700" cy="2081726"/>
          </a:xfrm>
          <a:prstGeom prst="rect">
            <a:avLst/>
          </a:prstGeom>
        </p:spPr>
        <p:txBody>
          <a:bodyPr lIns="91439" rIns="91439">
            <a:noAutofit/>
          </a:bodyPr>
          <a:lstStyle/>
          <a:p>
            <a:endParaRPr/>
          </a:p>
        </p:txBody>
      </p:sp>
      <p:sp>
        <p:nvSpPr>
          <p:cNvPr id="738" name="Picture Placeholder 19"/>
          <p:cNvSpPr>
            <a:spLocks noGrp="1"/>
          </p:cNvSpPr>
          <p:nvPr>
            <p:ph type="pic" sz="quarter" idx="14"/>
          </p:nvPr>
        </p:nvSpPr>
        <p:spPr>
          <a:xfrm>
            <a:off x="3443316" y="3975739"/>
            <a:ext cx="2660700" cy="2081726"/>
          </a:xfrm>
          <a:prstGeom prst="rect">
            <a:avLst/>
          </a:prstGeom>
        </p:spPr>
        <p:txBody>
          <a:bodyPr lIns="91439" rIns="91439">
            <a:noAutofit/>
          </a:bodyPr>
          <a:lstStyle/>
          <a:p>
            <a:endParaRPr/>
          </a:p>
        </p:txBody>
      </p:sp>
      <p:sp>
        <p:nvSpPr>
          <p:cNvPr id="739" name="Picture Placeholder 20"/>
          <p:cNvSpPr>
            <a:spLocks noGrp="1"/>
          </p:cNvSpPr>
          <p:nvPr>
            <p:ph type="pic" sz="quarter" idx="15"/>
          </p:nvPr>
        </p:nvSpPr>
        <p:spPr>
          <a:xfrm>
            <a:off x="8769301" y="3975739"/>
            <a:ext cx="2660700" cy="2081726"/>
          </a:xfrm>
          <a:prstGeom prst="rect">
            <a:avLst/>
          </a:prstGeom>
        </p:spPr>
        <p:txBody>
          <a:bodyPr lIns="91439" rIns="91439">
            <a:noAutofit/>
          </a:bodyPr>
          <a:lstStyle/>
          <a:p>
            <a:endParaRPr/>
          </a:p>
        </p:txBody>
      </p:sp>
      <p:sp>
        <p:nvSpPr>
          <p:cNvPr id="740" name="Picture Placeholder 17"/>
          <p:cNvSpPr>
            <a:spLocks noGrp="1"/>
          </p:cNvSpPr>
          <p:nvPr>
            <p:ph type="pic" sz="quarter" idx="16"/>
          </p:nvPr>
        </p:nvSpPr>
        <p:spPr>
          <a:xfrm>
            <a:off x="780324" y="1894014"/>
            <a:ext cx="2660701" cy="2081726"/>
          </a:xfrm>
          <a:prstGeom prst="rect">
            <a:avLst/>
          </a:prstGeom>
        </p:spPr>
        <p:txBody>
          <a:bodyPr lIns="91439" rIns="91439">
            <a:noAutofit/>
          </a:bodyPr>
          <a:lstStyle/>
          <a:p>
            <a:endParaRPr/>
          </a:p>
        </p:txBody>
      </p:sp>
    </p:spTree>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x">
  <p:cSld name="21_Blank">
    <p:spTree>
      <p:nvGrpSpPr>
        <p:cNvPr id="1" name=""/>
        <p:cNvGrpSpPr/>
        <p:nvPr/>
      </p:nvGrpSpPr>
      <p:grpSpPr>
        <a:xfrm>
          <a:off x="0" y="0"/>
          <a:ext cx="0" cy="0"/>
          <a:chOff x="0" y="0"/>
          <a:chExt cx="0" cy="0"/>
        </a:xfrm>
      </p:grpSpPr>
      <p:sp>
        <p:nvSpPr>
          <p:cNvPr id="747"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748"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749"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750"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751"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752" name="Picture Placeholder 12"/>
          <p:cNvSpPr>
            <a:spLocks noGrp="1"/>
          </p:cNvSpPr>
          <p:nvPr>
            <p:ph type="pic" sz="quarter" idx="13"/>
          </p:nvPr>
        </p:nvSpPr>
        <p:spPr>
          <a:xfrm>
            <a:off x="8238048" y="1880860"/>
            <a:ext cx="3013867" cy="3013868"/>
          </a:xfrm>
          <a:prstGeom prst="rect">
            <a:avLst/>
          </a:prstGeom>
        </p:spPr>
        <p:txBody>
          <a:bodyPr lIns="91439" rIns="91439">
            <a:noAutofit/>
          </a:bodyPr>
          <a:lstStyle/>
          <a:p>
            <a:endParaRPr/>
          </a:p>
        </p:txBody>
      </p:sp>
      <p:sp>
        <p:nvSpPr>
          <p:cNvPr id="753" name="Picture Placeholder 11"/>
          <p:cNvSpPr>
            <a:spLocks noGrp="1"/>
          </p:cNvSpPr>
          <p:nvPr>
            <p:ph type="pic" sz="quarter" idx="14"/>
          </p:nvPr>
        </p:nvSpPr>
        <p:spPr>
          <a:xfrm>
            <a:off x="4589067" y="1880861"/>
            <a:ext cx="3013867" cy="3013867"/>
          </a:xfrm>
          <a:prstGeom prst="rect">
            <a:avLst/>
          </a:prstGeom>
        </p:spPr>
        <p:txBody>
          <a:bodyPr lIns="91439" rIns="91439">
            <a:noAutofit/>
          </a:bodyPr>
          <a:lstStyle/>
          <a:p>
            <a:endParaRPr/>
          </a:p>
        </p:txBody>
      </p:sp>
      <p:sp>
        <p:nvSpPr>
          <p:cNvPr id="754" name="Picture Placeholder 10"/>
          <p:cNvSpPr>
            <a:spLocks noGrp="1"/>
          </p:cNvSpPr>
          <p:nvPr>
            <p:ph type="pic" sz="quarter" idx="15"/>
          </p:nvPr>
        </p:nvSpPr>
        <p:spPr>
          <a:xfrm>
            <a:off x="940086" y="1880862"/>
            <a:ext cx="3013867" cy="3013867"/>
          </a:xfrm>
          <a:prstGeom prst="rect">
            <a:avLst/>
          </a:prstGeom>
        </p:spPr>
        <p:txBody>
          <a:bodyPr lIns="91439" rIns="91439">
            <a:noAutofit/>
          </a:bodyPr>
          <a:lstStyle/>
          <a:p>
            <a:endParaRPr/>
          </a:p>
        </p:txBody>
      </p:sp>
    </p:spTree>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x">
  <p:cSld name="28_Blank">
    <p:spTree>
      <p:nvGrpSpPr>
        <p:cNvPr id="1" name=""/>
        <p:cNvGrpSpPr/>
        <p:nvPr/>
      </p:nvGrpSpPr>
      <p:grpSpPr>
        <a:xfrm>
          <a:off x="0" y="0"/>
          <a:ext cx="0" cy="0"/>
          <a:chOff x="0" y="0"/>
          <a:chExt cx="0" cy="0"/>
        </a:xfrm>
      </p:grpSpPr>
      <p:sp>
        <p:nvSpPr>
          <p:cNvPr id="761"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762"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763"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764"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765"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766" name="Picture Placeholder 17"/>
          <p:cNvSpPr>
            <a:spLocks noGrp="1"/>
          </p:cNvSpPr>
          <p:nvPr>
            <p:ph type="pic" sz="quarter" idx="13"/>
          </p:nvPr>
        </p:nvSpPr>
        <p:spPr>
          <a:xfrm>
            <a:off x="6507860" y="929159"/>
            <a:ext cx="1858711" cy="1858711"/>
          </a:xfrm>
          <a:prstGeom prst="rect">
            <a:avLst/>
          </a:prstGeom>
        </p:spPr>
        <p:txBody>
          <a:bodyPr lIns="91439" rIns="91439">
            <a:noAutofit/>
          </a:bodyPr>
          <a:lstStyle/>
          <a:p>
            <a:endParaRPr/>
          </a:p>
        </p:txBody>
      </p:sp>
      <p:sp>
        <p:nvSpPr>
          <p:cNvPr id="767" name="Picture Placeholder 18"/>
          <p:cNvSpPr>
            <a:spLocks noGrp="1"/>
          </p:cNvSpPr>
          <p:nvPr>
            <p:ph type="pic" sz="quarter" idx="14"/>
          </p:nvPr>
        </p:nvSpPr>
        <p:spPr>
          <a:xfrm>
            <a:off x="9190290" y="1395820"/>
            <a:ext cx="1858711" cy="1858711"/>
          </a:xfrm>
          <a:prstGeom prst="rect">
            <a:avLst/>
          </a:prstGeom>
        </p:spPr>
        <p:txBody>
          <a:bodyPr lIns="91439" rIns="91439">
            <a:noAutofit/>
          </a:bodyPr>
          <a:lstStyle/>
          <a:p>
            <a:endParaRPr/>
          </a:p>
        </p:txBody>
      </p:sp>
      <p:sp>
        <p:nvSpPr>
          <p:cNvPr id="768" name="Picture Placeholder 19"/>
          <p:cNvSpPr>
            <a:spLocks noGrp="1"/>
          </p:cNvSpPr>
          <p:nvPr>
            <p:ph type="pic" sz="quarter" idx="15"/>
          </p:nvPr>
        </p:nvSpPr>
        <p:spPr>
          <a:xfrm>
            <a:off x="3825430" y="929159"/>
            <a:ext cx="1858711" cy="1858711"/>
          </a:xfrm>
          <a:prstGeom prst="rect">
            <a:avLst/>
          </a:prstGeom>
        </p:spPr>
        <p:txBody>
          <a:bodyPr lIns="91439" rIns="91439">
            <a:noAutofit/>
          </a:bodyPr>
          <a:lstStyle/>
          <a:p>
            <a:endParaRPr/>
          </a:p>
        </p:txBody>
      </p:sp>
      <p:sp>
        <p:nvSpPr>
          <p:cNvPr id="769" name="Picture Placeholder 20"/>
          <p:cNvSpPr>
            <a:spLocks noGrp="1"/>
          </p:cNvSpPr>
          <p:nvPr>
            <p:ph type="pic" sz="quarter" idx="16"/>
          </p:nvPr>
        </p:nvSpPr>
        <p:spPr>
          <a:xfrm>
            <a:off x="1143000" y="1395820"/>
            <a:ext cx="1858711" cy="1858711"/>
          </a:xfrm>
          <a:prstGeom prst="rect">
            <a:avLst/>
          </a:prstGeom>
        </p:spPr>
        <p:txBody>
          <a:bodyPr lIns="91439" rIns="91439">
            <a:noAutofit/>
          </a:bodyPr>
          <a:lstStyle/>
          <a:p>
            <a:endParaRPr/>
          </a:p>
        </p:txBody>
      </p:sp>
    </p:spTree>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x">
  <p:cSld name="29_Blank">
    <p:spTree>
      <p:nvGrpSpPr>
        <p:cNvPr id="1" name=""/>
        <p:cNvGrpSpPr/>
        <p:nvPr/>
      </p:nvGrpSpPr>
      <p:grpSpPr>
        <a:xfrm>
          <a:off x="0" y="0"/>
          <a:ext cx="0" cy="0"/>
          <a:chOff x="0" y="0"/>
          <a:chExt cx="0" cy="0"/>
        </a:xfrm>
      </p:grpSpPr>
      <p:sp>
        <p:nvSpPr>
          <p:cNvPr id="776"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777"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778"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779"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780"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781" name="Picture Placeholder 28"/>
          <p:cNvSpPr>
            <a:spLocks noGrp="1"/>
          </p:cNvSpPr>
          <p:nvPr>
            <p:ph type="pic" sz="quarter" idx="13"/>
          </p:nvPr>
        </p:nvSpPr>
        <p:spPr>
          <a:xfrm>
            <a:off x="3317037" y="142400"/>
            <a:ext cx="2610358" cy="2869320"/>
          </a:xfrm>
          <a:prstGeom prst="rect">
            <a:avLst/>
          </a:prstGeom>
        </p:spPr>
        <p:txBody>
          <a:bodyPr lIns="91439" rIns="91439">
            <a:noAutofit/>
          </a:bodyPr>
          <a:lstStyle/>
          <a:p>
            <a:endParaRPr/>
          </a:p>
        </p:txBody>
      </p:sp>
      <p:sp>
        <p:nvSpPr>
          <p:cNvPr id="782" name="Picture Placeholder 27"/>
          <p:cNvSpPr>
            <a:spLocks noGrp="1"/>
          </p:cNvSpPr>
          <p:nvPr>
            <p:ph type="pic" sz="quarter" idx="14"/>
          </p:nvPr>
        </p:nvSpPr>
        <p:spPr>
          <a:xfrm>
            <a:off x="4959429" y="607120"/>
            <a:ext cx="2610358" cy="2869320"/>
          </a:xfrm>
          <a:prstGeom prst="rect">
            <a:avLst/>
          </a:prstGeom>
        </p:spPr>
        <p:txBody>
          <a:bodyPr lIns="91439" rIns="91439">
            <a:noAutofit/>
          </a:bodyPr>
          <a:lstStyle/>
          <a:p>
            <a:endParaRPr/>
          </a:p>
        </p:txBody>
      </p:sp>
      <p:sp>
        <p:nvSpPr>
          <p:cNvPr id="783" name="Picture Placeholder 26"/>
          <p:cNvSpPr>
            <a:spLocks noGrp="1"/>
          </p:cNvSpPr>
          <p:nvPr>
            <p:ph type="pic" sz="quarter" idx="15"/>
          </p:nvPr>
        </p:nvSpPr>
        <p:spPr>
          <a:xfrm>
            <a:off x="6885255" y="142400"/>
            <a:ext cx="2610358" cy="2869320"/>
          </a:xfrm>
          <a:prstGeom prst="rect">
            <a:avLst/>
          </a:prstGeom>
        </p:spPr>
        <p:txBody>
          <a:bodyPr lIns="91439" rIns="91439">
            <a:noAutofit/>
          </a:bodyPr>
          <a:lstStyle/>
          <a:p>
            <a:endParaRPr/>
          </a:p>
        </p:txBody>
      </p:sp>
      <p:sp>
        <p:nvSpPr>
          <p:cNvPr id="784" name="Picture Placeholder 16"/>
          <p:cNvSpPr>
            <a:spLocks noGrp="1"/>
          </p:cNvSpPr>
          <p:nvPr>
            <p:ph type="pic" sz="quarter" idx="16"/>
          </p:nvPr>
        </p:nvSpPr>
        <p:spPr>
          <a:xfrm>
            <a:off x="8541094" y="576100"/>
            <a:ext cx="2610358" cy="2869320"/>
          </a:xfrm>
          <a:prstGeom prst="rect">
            <a:avLst/>
          </a:prstGeom>
        </p:spPr>
        <p:txBody>
          <a:bodyPr lIns="91439" rIns="91439">
            <a:noAutofit/>
          </a:bodyPr>
          <a:lstStyle/>
          <a:p>
            <a:endParaRPr/>
          </a:p>
        </p:txBody>
      </p:sp>
      <p:sp>
        <p:nvSpPr>
          <p:cNvPr id="785" name="Picture Placeholder 29"/>
          <p:cNvSpPr>
            <a:spLocks noGrp="1"/>
          </p:cNvSpPr>
          <p:nvPr>
            <p:ph type="pic" sz="quarter" idx="17"/>
          </p:nvPr>
        </p:nvSpPr>
        <p:spPr>
          <a:xfrm>
            <a:off x="1418105" y="576100"/>
            <a:ext cx="2610358" cy="2869320"/>
          </a:xfrm>
          <a:prstGeom prst="rect">
            <a:avLst/>
          </a:prstGeom>
        </p:spPr>
        <p:txBody>
          <a:bodyPr lIns="91439" rIns="91439">
            <a:noAutofit/>
          </a:bodyPr>
          <a:lstStyle/>
          <a:p>
            <a:endParaRPr/>
          </a:p>
        </p:txBody>
      </p:sp>
    </p:spTree>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x">
  <p:cSld name="31_Blank">
    <p:spTree>
      <p:nvGrpSpPr>
        <p:cNvPr id="1" name=""/>
        <p:cNvGrpSpPr/>
        <p:nvPr/>
      </p:nvGrpSpPr>
      <p:grpSpPr>
        <a:xfrm>
          <a:off x="0" y="0"/>
          <a:ext cx="0" cy="0"/>
          <a:chOff x="0" y="0"/>
          <a:chExt cx="0" cy="0"/>
        </a:xfrm>
      </p:grpSpPr>
      <p:sp>
        <p:nvSpPr>
          <p:cNvPr id="804"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805"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806"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807"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808"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809" name="Picture Placeholder 9"/>
          <p:cNvSpPr>
            <a:spLocks noGrp="1"/>
          </p:cNvSpPr>
          <p:nvPr>
            <p:ph type="pic" sz="quarter" idx="13"/>
          </p:nvPr>
        </p:nvSpPr>
        <p:spPr>
          <a:xfrm>
            <a:off x="4064000" y="3429000"/>
            <a:ext cx="4064000" cy="3429000"/>
          </a:xfrm>
          <a:prstGeom prst="rect">
            <a:avLst/>
          </a:prstGeom>
        </p:spPr>
        <p:txBody>
          <a:bodyPr lIns="91439" rIns="91439">
            <a:noAutofit/>
          </a:bodyPr>
          <a:lstStyle/>
          <a:p>
            <a:endParaRPr/>
          </a:p>
        </p:txBody>
      </p:sp>
      <p:sp>
        <p:nvSpPr>
          <p:cNvPr id="810" name="Picture Placeholder 8"/>
          <p:cNvSpPr>
            <a:spLocks noGrp="1"/>
          </p:cNvSpPr>
          <p:nvPr>
            <p:ph type="pic" sz="quarter" idx="14"/>
          </p:nvPr>
        </p:nvSpPr>
        <p:spPr>
          <a:xfrm>
            <a:off x="8128000" y="0"/>
            <a:ext cx="4064000" cy="3429000"/>
          </a:xfrm>
          <a:prstGeom prst="rect">
            <a:avLst/>
          </a:prstGeom>
        </p:spPr>
        <p:txBody>
          <a:bodyPr lIns="91439" rIns="91439">
            <a:noAutofit/>
          </a:bodyPr>
          <a:lstStyle/>
          <a:p>
            <a:endParaRPr/>
          </a:p>
        </p:txBody>
      </p:sp>
      <p:sp>
        <p:nvSpPr>
          <p:cNvPr id="811" name="Picture Placeholder 15"/>
          <p:cNvSpPr>
            <a:spLocks noGrp="1"/>
          </p:cNvSpPr>
          <p:nvPr>
            <p:ph type="pic" sz="quarter" idx="15"/>
          </p:nvPr>
        </p:nvSpPr>
        <p:spPr>
          <a:xfrm>
            <a:off x="0" y="0"/>
            <a:ext cx="4064000" cy="3429000"/>
          </a:xfrm>
          <a:prstGeom prst="rect">
            <a:avLst/>
          </a:prstGeom>
        </p:spPr>
        <p:txBody>
          <a:bodyPr lIns="91439" rIns="91439">
            <a:noAutofit/>
          </a:bodyPr>
          <a:lstStyle/>
          <a:p>
            <a:endParaRPr/>
          </a:p>
        </p:txBody>
      </p:sp>
    </p:spTree>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x">
  <p:cSld name="32_Blank">
    <p:spTree>
      <p:nvGrpSpPr>
        <p:cNvPr id="1" name=""/>
        <p:cNvGrpSpPr/>
        <p:nvPr/>
      </p:nvGrpSpPr>
      <p:grpSpPr>
        <a:xfrm>
          <a:off x="0" y="0"/>
          <a:ext cx="0" cy="0"/>
          <a:chOff x="0" y="0"/>
          <a:chExt cx="0" cy="0"/>
        </a:xfrm>
      </p:grpSpPr>
      <p:sp>
        <p:nvSpPr>
          <p:cNvPr id="818"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819"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820"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821"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822"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823" name="Picture Placeholder 11"/>
          <p:cNvSpPr>
            <a:spLocks noGrp="1"/>
          </p:cNvSpPr>
          <p:nvPr>
            <p:ph type="pic" sz="quarter" idx="13"/>
          </p:nvPr>
        </p:nvSpPr>
        <p:spPr>
          <a:xfrm>
            <a:off x="3404024" y="4340147"/>
            <a:ext cx="2547667" cy="1645018"/>
          </a:xfrm>
          <a:prstGeom prst="rect">
            <a:avLst/>
          </a:prstGeom>
        </p:spPr>
        <p:txBody>
          <a:bodyPr lIns="91439" rIns="91439">
            <a:noAutofit/>
          </a:bodyPr>
          <a:lstStyle/>
          <a:p>
            <a:endParaRPr/>
          </a:p>
        </p:txBody>
      </p:sp>
      <p:sp>
        <p:nvSpPr>
          <p:cNvPr id="824" name="Picture Placeholder 12"/>
          <p:cNvSpPr>
            <a:spLocks noGrp="1"/>
          </p:cNvSpPr>
          <p:nvPr>
            <p:ph type="pic" sz="quarter" idx="14"/>
          </p:nvPr>
        </p:nvSpPr>
        <p:spPr>
          <a:xfrm>
            <a:off x="762001" y="4340147"/>
            <a:ext cx="2547667" cy="1645018"/>
          </a:xfrm>
          <a:prstGeom prst="rect">
            <a:avLst/>
          </a:prstGeom>
        </p:spPr>
        <p:txBody>
          <a:bodyPr lIns="91439" rIns="91439">
            <a:noAutofit/>
          </a:bodyPr>
          <a:lstStyle/>
          <a:p>
            <a:endParaRPr/>
          </a:p>
        </p:txBody>
      </p:sp>
      <p:sp>
        <p:nvSpPr>
          <p:cNvPr id="825" name="Picture Placeholder 10"/>
          <p:cNvSpPr>
            <a:spLocks noGrp="1"/>
          </p:cNvSpPr>
          <p:nvPr>
            <p:ph type="pic" sz="half" idx="15"/>
          </p:nvPr>
        </p:nvSpPr>
        <p:spPr>
          <a:xfrm>
            <a:off x="778094" y="872835"/>
            <a:ext cx="5173597" cy="3378674"/>
          </a:xfrm>
          <a:prstGeom prst="rect">
            <a:avLst/>
          </a:prstGeom>
        </p:spPr>
        <p:txBody>
          <a:bodyPr lIns="91439" rIns="91439">
            <a:noAutofit/>
          </a:bodyPr>
          <a:lstStyle/>
          <a:p>
            <a:endParaRPr/>
          </a:p>
        </p:txBody>
      </p:sp>
    </p:spTree>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x">
  <p:cSld name="33_Blank">
    <p:spTree>
      <p:nvGrpSpPr>
        <p:cNvPr id="1" name=""/>
        <p:cNvGrpSpPr/>
        <p:nvPr/>
      </p:nvGrpSpPr>
      <p:grpSpPr>
        <a:xfrm>
          <a:off x="0" y="0"/>
          <a:ext cx="0" cy="0"/>
          <a:chOff x="0" y="0"/>
          <a:chExt cx="0" cy="0"/>
        </a:xfrm>
      </p:grpSpPr>
      <p:sp>
        <p:nvSpPr>
          <p:cNvPr id="832"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833"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834"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835"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836"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837" name="Picture Placeholder 24"/>
          <p:cNvSpPr>
            <a:spLocks noGrp="1"/>
          </p:cNvSpPr>
          <p:nvPr>
            <p:ph type="pic" sz="quarter" idx="13"/>
          </p:nvPr>
        </p:nvSpPr>
        <p:spPr>
          <a:xfrm>
            <a:off x="8852382" y="872835"/>
            <a:ext cx="2563763" cy="1645018"/>
          </a:xfrm>
          <a:prstGeom prst="rect">
            <a:avLst/>
          </a:prstGeom>
        </p:spPr>
        <p:txBody>
          <a:bodyPr lIns="91439" rIns="91439">
            <a:noAutofit/>
          </a:bodyPr>
          <a:lstStyle/>
          <a:p>
            <a:endParaRPr/>
          </a:p>
        </p:txBody>
      </p:sp>
      <p:sp>
        <p:nvSpPr>
          <p:cNvPr id="838" name="Picture Placeholder 19"/>
          <p:cNvSpPr>
            <a:spLocks noGrp="1"/>
          </p:cNvSpPr>
          <p:nvPr>
            <p:ph type="pic" sz="quarter" idx="14"/>
          </p:nvPr>
        </p:nvSpPr>
        <p:spPr>
          <a:xfrm>
            <a:off x="8852382" y="2606492"/>
            <a:ext cx="2563763" cy="1645018"/>
          </a:xfrm>
          <a:prstGeom prst="rect">
            <a:avLst/>
          </a:prstGeom>
        </p:spPr>
        <p:txBody>
          <a:bodyPr lIns="91439" rIns="91439">
            <a:noAutofit/>
          </a:bodyPr>
          <a:lstStyle/>
          <a:p>
            <a:endParaRPr/>
          </a:p>
        </p:txBody>
      </p:sp>
      <p:sp>
        <p:nvSpPr>
          <p:cNvPr id="839" name="Picture Placeholder 18"/>
          <p:cNvSpPr>
            <a:spLocks noGrp="1"/>
          </p:cNvSpPr>
          <p:nvPr>
            <p:ph type="pic" sz="quarter" idx="15"/>
          </p:nvPr>
        </p:nvSpPr>
        <p:spPr>
          <a:xfrm>
            <a:off x="8852382" y="4340147"/>
            <a:ext cx="2563763" cy="1645018"/>
          </a:xfrm>
          <a:prstGeom prst="rect">
            <a:avLst/>
          </a:prstGeom>
        </p:spPr>
        <p:txBody>
          <a:bodyPr lIns="91439" rIns="91439">
            <a:noAutofit/>
          </a:bodyPr>
          <a:lstStyle/>
          <a:p>
            <a:endParaRPr/>
          </a:p>
        </p:txBody>
      </p:sp>
      <p:sp>
        <p:nvSpPr>
          <p:cNvPr id="840" name="Picture Placeholder 26"/>
          <p:cNvSpPr>
            <a:spLocks noGrp="1"/>
          </p:cNvSpPr>
          <p:nvPr>
            <p:ph type="pic" sz="quarter" idx="16"/>
          </p:nvPr>
        </p:nvSpPr>
        <p:spPr>
          <a:xfrm>
            <a:off x="6224215" y="2606492"/>
            <a:ext cx="2547668" cy="3378673"/>
          </a:xfrm>
          <a:prstGeom prst="rect">
            <a:avLst/>
          </a:prstGeom>
        </p:spPr>
        <p:txBody>
          <a:bodyPr lIns="91439" rIns="91439">
            <a:noAutofit/>
          </a:bodyPr>
          <a:lstStyle/>
          <a:p>
            <a:endParaRPr/>
          </a:p>
        </p:txBody>
      </p:sp>
      <p:sp>
        <p:nvSpPr>
          <p:cNvPr id="841" name="Picture Placeholder 25"/>
          <p:cNvSpPr>
            <a:spLocks noGrp="1"/>
          </p:cNvSpPr>
          <p:nvPr>
            <p:ph type="pic" sz="quarter" idx="17"/>
          </p:nvPr>
        </p:nvSpPr>
        <p:spPr>
          <a:xfrm>
            <a:off x="6224215" y="872835"/>
            <a:ext cx="2547668" cy="1645018"/>
          </a:xfrm>
          <a:prstGeom prst="rect">
            <a:avLst/>
          </a:prstGeom>
        </p:spPr>
        <p:txBody>
          <a:bodyPr lIns="91439" rIns="91439">
            <a:noAutofit/>
          </a:bodyPr>
          <a:lstStyle/>
          <a:p>
            <a:endParaRPr/>
          </a:p>
        </p:txBody>
      </p:sp>
    </p:spTree>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tx">
  <p:cSld name="34_Blank">
    <p:spTree>
      <p:nvGrpSpPr>
        <p:cNvPr id="1" name=""/>
        <p:cNvGrpSpPr/>
        <p:nvPr/>
      </p:nvGrpSpPr>
      <p:grpSpPr>
        <a:xfrm>
          <a:off x="0" y="0"/>
          <a:ext cx="0" cy="0"/>
          <a:chOff x="0" y="0"/>
          <a:chExt cx="0" cy="0"/>
        </a:xfrm>
      </p:grpSpPr>
      <p:sp>
        <p:nvSpPr>
          <p:cNvPr id="848"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849"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850"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851"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852"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853" name="Picture Placeholder 47"/>
          <p:cNvSpPr>
            <a:spLocks noGrp="1"/>
          </p:cNvSpPr>
          <p:nvPr>
            <p:ph type="pic" sz="half" idx="13"/>
          </p:nvPr>
        </p:nvSpPr>
        <p:spPr>
          <a:xfrm>
            <a:off x="772870" y="823281"/>
            <a:ext cx="5273896" cy="3444176"/>
          </a:xfrm>
          <a:prstGeom prst="rect">
            <a:avLst/>
          </a:prstGeom>
        </p:spPr>
        <p:txBody>
          <a:bodyPr lIns="91439" rIns="91439">
            <a:noAutofit/>
          </a:bodyPr>
          <a:lstStyle/>
          <a:p>
            <a:endParaRPr/>
          </a:p>
        </p:txBody>
      </p:sp>
      <p:sp>
        <p:nvSpPr>
          <p:cNvPr id="854" name="Picture Placeholder 45"/>
          <p:cNvSpPr>
            <a:spLocks noGrp="1"/>
          </p:cNvSpPr>
          <p:nvPr>
            <p:ph type="pic" sz="quarter" idx="14"/>
          </p:nvPr>
        </p:nvSpPr>
        <p:spPr>
          <a:xfrm>
            <a:off x="6142951" y="823279"/>
            <a:ext cx="2597061" cy="1676911"/>
          </a:xfrm>
          <a:prstGeom prst="rect">
            <a:avLst/>
          </a:prstGeom>
        </p:spPr>
        <p:txBody>
          <a:bodyPr lIns="91439" rIns="91439">
            <a:noAutofit/>
          </a:bodyPr>
          <a:lstStyle/>
          <a:p>
            <a:endParaRPr/>
          </a:p>
        </p:txBody>
      </p:sp>
      <p:sp>
        <p:nvSpPr>
          <p:cNvPr id="855" name="Picture Placeholder 43"/>
          <p:cNvSpPr>
            <a:spLocks noGrp="1"/>
          </p:cNvSpPr>
          <p:nvPr>
            <p:ph type="pic" sz="quarter" idx="15"/>
          </p:nvPr>
        </p:nvSpPr>
        <p:spPr>
          <a:xfrm>
            <a:off x="6142951" y="2590546"/>
            <a:ext cx="2597061" cy="3444176"/>
          </a:xfrm>
          <a:prstGeom prst="rect">
            <a:avLst/>
          </a:prstGeom>
        </p:spPr>
        <p:txBody>
          <a:bodyPr lIns="91439" rIns="91439">
            <a:noAutofit/>
          </a:bodyPr>
          <a:lstStyle/>
          <a:p>
            <a:endParaRPr/>
          </a:p>
        </p:txBody>
      </p:sp>
      <p:sp>
        <p:nvSpPr>
          <p:cNvPr id="856" name="Picture Placeholder 39"/>
          <p:cNvSpPr>
            <a:spLocks noGrp="1"/>
          </p:cNvSpPr>
          <p:nvPr>
            <p:ph type="pic" sz="quarter" idx="16"/>
          </p:nvPr>
        </p:nvSpPr>
        <p:spPr>
          <a:xfrm>
            <a:off x="8822070" y="823281"/>
            <a:ext cx="2613467" cy="1676910"/>
          </a:xfrm>
          <a:prstGeom prst="rect">
            <a:avLst/>
          </a:prstGeom>
        </p:spPr>
        <p:txBody>
          <a:bodyPr lIns="91439" rIns="91439">
            <a:noAutofit/>
          </a:bodyPr>
          <a:lstStyle/>
          <a:p>
            <a:endParaRPr/>
          </a:p>
        </p:txBody>
      </p:sp>
      <p:sp>
        <p:nvSpPr>
          <p:cNvPr id="857" name="Picture Placeholder 40"/>
          <p:cNvSpPr>
            <a:spLocks noGrp="1"/>
          </p:cNvSpPr>
          <p:nvPr>
            <p:ph type="pic" sz="quarter" idx="17"/>
          </p:nvPr>
        </p:nvSpPr>
        <p:spPr>
          <a:xfrm>
            <a:off x="8822070" y="2590546"/>
            <a:ext cx="2613467" cy="1676910"/>
          </a:xfrm>
          <a:prstGeom prst="rect">
            <a:avLst/>
          </a:prstGeom>
        </p:spPr>
        <p:txBody>
          <a:bodyPr lIns="91439" rIns="91439">
            <a:noAutofit/>
          </a:bodyPr>
          <a:lstStyle/>
          <a:p>
            <a:endParaRPr/>
          </a:p>
        </p:txBody>
      </p:sp>
      <p:sp>
        <p:nvSpPr>
          <p:cNvPr id="858" name="Picture Placeholder 41"/>
          <p:cNvSpPr>
            <a:spLocks noGrp="1"/>
          </p:cNvSpPr>
          <p:nvPr>
            <p:ph type="pic" sz="quarter" idx="18"/>
          </p:nvPr>
        </p:nvSpPr>
        <p:spPr>
          <a:xfrm>
            <a:off x="8822070" y="4357813"/>
            <a:ext cx="2613467" cy="1676910"/>
          </a:xfrm>
          <a:prstGeom prst="rect">
            <a:avLst/>
          </a:prstGeom>
        </p:spPr>
        <p:txBody>
          <a:bodyPr lIns="91439" rIns="91439">
            <a:noAutofit/>
          </a:bodyPr>
          <a:lstStyle/>
          <a:p>
            <a:endParaRPr/>
          </a:p>
        </p:txBody>
      </p:sp>
      <p:sp>
        <p:nvSpPr>
          <p:cNvPr id="859" name="Picture Placeholder 38"/>
          <p:cNvSpPr>
            <a:spLocks noGrp="1"/>
          </p:cNvSpPr>
          <p:nvPr>
            <p:ph type="pic" sz="quarter" idx="19"/>
          </p:nvPr>
        </p:nvSpPr>
        <p:spPr>
          <a:xfrm>
            <a:off x="3449706" y="4357813"/>
            <a:ext cx="2597060" cy="1676910"/>
          </a:xfrm>
          <a:prstGeom prst="rect">
            <a:avLst/>
          </a:prstGeom>
        </p:spPr>
        <p:txBody>
          <a:bodyPr lIns="91439" rIns="91439">
            <a:noAutofit/>
          </a:bodyPr>
          <a:lstStyle/>
          <a:p>
            <a:endParaRPr/>
          </a:p>
        </p:txBody>
      </p:sp>
      <p:sp>
        <p:nvSpPr>
          <p:cNvPr id="860" name="Picture Placeholder 23"/>
          <p:cNvSpPr>
            <a:spLocks noGrp="1"/>
          </p:cNvSpPr>
          <p:nvPr>
            <p:ph type="pic" sz="quarter" idx="20"/>
          </p:nvPr>
        </p:nvSpPr>
        <p:spPr>
          <a:xfrm>
            <a:off x="756463" y="4357813"/>
            <a:ext cx="2597059" cy="1676910"/>
          </a:xfrm>
          <a:prstGeom prst="rect">
            <a:avLst/>
          </a:prstGeom>
        </p:spPr>
        <p:txBody>
          <a:bodyPr lIns="91439" rIns="91439">
            <a:noAutofit/>
          </a:bodyPr>
          <a:lstStyle/>
          <a:p>
            <a:endParaRPr/>
          </a:p>
        </p:txBody>
      </p:sp>
    </p:spTree>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x">
  <p:cSld name="44_Blank">
    <p:spTree>
      <p:nvGrpSpPr>
        <p:cNvPr id="1" name=""/>
        <p:cNvGrpSpPr/>
        <p:nvPr/>
      </p:nvGrpSpPr>
      <p:grpSpPr>
        <a:xfrm>
          <a:off x="0" y="0"/>
          <a:ext cx="0" cy="0"/>
          <a:chOff x="0" y="0"/>
          <a:chExt cx="0" cy="0"/>
        </a:xfrm>
      </p:grpSpPr>
      <p:sp>
        <p:nvSpPr>
          <p:cNvPr id="867"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868"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869"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870"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871"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872" name="Picture Placeholder 10"/>
          <p:cNvSpPr>
            <a:spLocks noGrp="1"/>
          </p:cNvSpPr>
          <p:nvPr>
            <p:ph type="pic" sz="quarter" idx="13"/>
          </p:nvPr>
        </p:nvSpPr>
        <p:spPr>
          <a:xfrm>
            <a:off x="1581318" y="1953032"/>
            <a:ext cx="2905114" cy="3796558"/>
          </a:xfrm>
          <a:prstGeom prst="rect">
            <a:avLst/>
          </a:prstGeom>
        </p:spPr>
        <p:txBody>
          <a:bodyPr lIns="91439" rIns="91439">
            <a:noAutofit/>
          </a:bodyPr>
          <a:lstStyle/>
          <a:p>
            <a:endParaRPr/>
          </a:p>
        </p:txBody>
      </p:sp>
    </p:spTree>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x">
  <p:cSld name="54_Blank">
    <p:spTree>
      <p:nvGrpSpPr>
        <p:cNvPr id="1" name=""/>
        <p:cNvGrpSpPr/>
        <p:nvPr/>
      </p:nvGrpSpPr>
      <p:grpSpPr>
        <a:xfrm>
          <a:off x="0" y="0"/>
          <a:ext cx="0" cy="0"/>
          <a:chOff x="0" y="0"/>
          <a:chExt cx="0" cy="0"/>
        </a:xfrm>
      </p:grpSpPr>
      <p:sp>
        <p:nvSpPr>
          <p:cNvPr id="879"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880"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881"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882"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883"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884" name="Picture Placeholder 4"/>
          <p:cNvSpPr>
            <a:spLocks noGrp="1"/>
          </p:cNvSpPr>
          <p:nvPr>
            <p:ph type="pic" sz="quarter" idx="13"/>
          </p:nvPr>
        </p:nvSpPr>
        <p:spPr>
          <a:xfrm>
            <a:off x="1078960" y="1947156"/>
            <a:ext cx="4364841" cy="3796550"/>
          </a:xfrm>
          <a:prstGeom prst="rect">
            <a:avLst/>
          </a:prstGeom>
        </p:spPr>
        <p:txBody>
          <a:bodyPr lIns="91439" rIns="91439">
            <a:noAutofit/>
          </a:bodyPr>
          <a:lstStyle/>
          <a:p>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6_Blank">
    <p:spTree>
      <p:nvGrpSpPr>
        <p:cNvPr id="1" name=""/>
        <p:cNvGrpSpPr/>
        <p:nvPr/>
      </p:nvGrpSpPr>
      <p:grpSpPr>
        <a:xfrm>
          <a:off x="0" y="0"/>
          <a:ext cx="0" cy="0"/>
          <a:chOff x="0" y="0"/>
          <a:chExt cx="0" cy="0"/>
        </a:xfrm>
      </p:grpSpPr>
      <p:sp>
        <p:nvSpPr>
          <p:cNvPr id="73"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74"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75"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76"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77"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78" name="Picture Placeholder 9"/>
          <p:cNvSpPr>
            <a:spLocks noGrp="1"/>
          </p:cNvSpPr>
          <p:nvPr>
            <p:ph type="pic" sz="half" idx="13"/>
          </p:nvPr>
        </p:nvSpPr>
        <p:spPr>
          <a:xfrm>
            <a:off x="953875" y="1999333"/>
            <a:ext cx="10284250" cy="2706932"/>
          </a:xfrm>
          <a:prstGeom prst="rect">
            <a:avLst/>
          </a:prstGeom>
        </p:spPr>
        <p:txBody>
          <a:bodyPr lIns="91439" rIns="91439">
            <a:noAutofit/>
          </a:bodyPr>
          <a:lstStyle/>
          <a:p>
            <a:endParaRPr/>
          </a:p>
        </p:txBody>
      </p:sp>
    </p:spTree>
  </p:cSld>
  <p:clrMapOvr>
    <a:masterClrMapping/>
  </p:clrMapOvr>
  <p:transition spd="med"/>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tx">
  <p:cSld name="55_Blank">
    <p:spTree>
      <p:nvGrpSpPr>
        <p:cNvPr id="1" name=""/>
        <p:cNvGrpSpPr/>
        <p:nvPr/>
      </p:nvGrpSpPr>
      <p:grpSpPr>
        <a:xfrm>
          <a:off x="0" y="0"/>
          <a:ext cx="0" cy="0"/>
          <a:chOff x="0" y="0"/>
          <a:chExt cx="0" cy="0"/>
        </a:xfrm>
      </p:grpSpPr>
      <p:sp>
        <p:nvSpPr>
          <p:cNvPr id="891"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892"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893"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894"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895"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896" name="Picture Placeholder 6"/>
          <p:cNvSpPr>
            <a:spLocks noGrp="1"/>
          </p:cNvSpPr>
          <p:nvPr>
            <p:ph type="pic" sz="quarter" idx="13"/>
          </p:nvPr>
        </p:nvSpPr>
        <p:spPr>
          <a:xfrm>
            <a:off x="1340133" y="1947175"/>
            <a:ext cx="3531478" cy="3796536"/>
          </a:xfrm>
          <a:prstGeom prst="rect">
            <a:avLst/>
          </a:prstGeom>
        </p:spPr>
        <p:txBody>
          <a:bodyPr lIns="91439" rIns="91439">
            <a:noAutofit/>
          </a:bodyPr>
          <a:lstStyle/>
          <a:p>
            <a:endParaRPr/>
          </a:p>
        </p:txBody>
      </p:sp>
    </p:spTree>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tx">
  <p:cSld name="56_Blank">
    <p:spTree>
      <p:nvGrpSpPr>
        <p:cNvPr id="1" name=""/>
        <p:cNvGrpSpPr/>
        <p:nvPr/>
      </p:nvGrpSpPr>
      <p:grpSpPr>
        <a:xfrm>
          <a:off x="0" y="0"/>
          <a:ext cx="0" cy="0"/>
          <a:chOff x="0" y="0"/>
          <a:chExt cx="0" cy="0"/>
        </a:xfrm>
      </p:grpSpPr>
      <p:sp>
        <p:nvSpPr>
          <p:cNvPr id="903"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904"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905"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906"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907"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908" name="Picture Placeholder 4"/>
          <p:cNvSpPr>
            <a:spLocks noGrp="1"/>
          </p:cNvSpPr>
          <p:nvPr>
            <p:ph type="pic" sz="quarter" idx="13"/>
          </p:nvPr>
        </p:nvSpPr>
        <p:spPr>
          <a:xfrm>
            <a:off x="1672313" y="1953025"/>
            <a:ext cx="2764209" cy="3831964"/>
          </a:xfrm>
          <a:prstGeom prst="rect">
            <a:avLst/>
          </a:prstGeom>
        </p:spPr>
        <p:txBody>
          <a:bodyPr lIns="91439" rIns="91439">
            <a:noAutofit/>
          </a:bodyPr>
          <a:lstStyle/>
          <a:p>
            <a:endParaRPr/>
          </a:p>
        </p:txBody>
      </p:sp>
    </p:spTree>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tx">
  <p:cSld name="103_Blank">
    <p:spTree>
      <p:nvGrpSpPr>
        <p:cNvPr id="1" name=""/>
        <p:cNvGrpSpPr/>
        <p:nvPr/>
      </p:nvGrpSpPr>
      <p:grpSpPr>
        <a:xfrm>
          <a:off x="0" y="0"/>
          <a:ext cx="0" cy="0"/>
          <a:chOff x="0" y="0"/>
          <a:chExt cx="0" cy="0"/>
        </a:xfrm>
      </p:grpSpPr>
      <p:sp>
        <p:nvSpPr>
          <p:cNvPr id="915"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916"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917"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918"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919"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920" name="Picture Placeholder 6"/>
          <p:cNvSpPr>
            <a:spLocks noGrp="1"/>
          </p:cNvSpPr>
          <p:nvPr>
            <p:ph type="pic" sz="quarter" idx="13"/>
          </p:nvPr>
        </p:nvSpPr>
        <p:spPr>
          <a:xfrm>
            <a:off x="1450260" y="2433841"/>
            <a:ext cx="4289498" cy="2696261"/>
          </a:xfrm>
          <a:prstGeom prst="rect">
            <a:avLst/>
          </a:prstGeom>
        </p:spPr>
        <p:txBody>
          <a:bodyPr lIns="91439" rIns="91439">
            <a:noAutofit/>
          </a:bodyPr>
          <a:lstStyle/>
          <a:p>
            <a:endParaRPr/>
          </a:p>
        </p:txBody>
      </p:sp>
    </p:spTree>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tx">
  <p:cSld name="104_Blank">
    <p:spTree>
      <p:nvGrpSpPr>
        <p:cNvPr id="1" name=""/>
        <p:cNvGrpSpPr/>
        <p:nvPr/>
      </p:nvGrpSpPr>
      <p:grpSpPr>
        <a:xfrm>
          <a:off x="0" y="0"/>
          <a:ext cx="0" cy="0"/>
          <a:chOff x="0" y="0"/>
          <a:chExt cx="0" cy="0"/>
        </a:xfrm>
      </p:grpSpPr>
      <p:sp>
        <p:nvSpPr>
          <p:cNvPr id="927"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928"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929"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930"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931"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932" name="Picture Placeholder 11"/>
          <p:cNvSpPr>
            <a:spLocks noGrp="1"/>
          </p:cNvSpPr>
          <p:nvPr>
            <p:ph type="pic" sz="quarter" idx="13"/>
          </p:nvPr>
        </p:nvSpPr>
        <p:spPr>
          <a:xfrm>
            <a:off x="6752376" y="2340324"/>
            <a:ext cx="1419288" cy="3050216"/>
          </a:xfrm>
          <a:prstGeom prst="rect">
            <a:avLst/>
          </a:prstGeom>
        </p:spPr>
        <p:txBody>
          <a:bodyPr lIns="91439" rIns="91439">
            <a:noAutofit/>
          </a:bodyPr>
          <a:lstStyle/>
          <a:p>
            <a:endParaRPr/>
          </a:p>
        </p:txBody>
      </p:sp>
      <p:sp>
        <p:nvSpPr>
          <p:cNvPr id="933" name="Picture Placeholder 13"/>
          <p:cNvSpPr>
            <a:spLocks noGrp="1"/>
          </p:cNvSpPr>
          <p:nvPr>
            <p:ph type="pic" sz="quarter" idx="14"/>
          </p:nvPr>
        </p:nvSpPr>
        <p:spPr>
          <a:xfrm>
            <a:off x="4020337" y="2340324"/>
            <a:ext cx="1419288" cy="3050216"/>
          </a:xfrm>
          <a:prstGeom prst="rect">
            <a:avLst/>
          </a:prstGeom>
        </p:spPr>
        <p:txBody>
          <a:bodyPr lIns="91439" rIns="91439">
            <a:noAutofit/>
          </a:bodyPr>
          <a:lstStyle/>
          <a:p>
            <a:endParaRPr/>
          </a:p>
        </p:txBody>
      </p:sp>
      <p:sp>
        <p:nvSpPr>
          <p:cNvPr id="934" name="Picture Placeholder 12"/>
          <p:cNvSpPr>
            <a:spLocks noGrp="1"/>
          </p:cNvSpPr>
          <p:nvPr>
            <p:ph type="pic" sz="quarter" idx="15"/>
          </p:nvPr>
        </p:nvSpPr>
        <p:spPr>
          <a:xfrm>
            <a:off x="5188961" y="2025868"/>
            <a:ext cx="1814080" cy="3898672"/>
          </a:xfrm>
          <a:prstGeom prst="rect">
            <a:avLst/>
          </a:prstGeom>
        </p:spPr>
        <p:txBody>
          <a:bodyPr lIns="91439" rIns="91439">
            <a:noAutofit/>
          </a:bodyPr>
          <a:lstStyle/>
          <a:p>
            <a:endParaRPr/>
          </a:p>
        </p:txBody>
      </p:sp>
    </p:spTree>
  </p:cSld>
  <p:clrMapOvr>
    <a:masterClrMapping/>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tx">
  <p:cSld name="145_Blank">
    <p:spTree>
      <p:nvGrpSpPr>
        <p:cNvPr id="1" name=""/>
        <p:cNvGrpSpPr/>
        <p:nvPr/>
      </p:nvGrpSpPr>
      <p:grpSpPr>
        <a:xfrm>
          <a:off x="0" y="0"/>
          <a:ext cx="0" cy="0"/>
          <a:chOff x="0" y="0"/>
          <a:chExt cx="0" cy="0"/>
        </a:xfrm>
      </p:grpSpPr>
      <p:sp>
        <p:nvSpPr>
          <p:cNvPr id="941"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942"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943"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944"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945"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946" name="Picture Placeholder 45"/>
          <p:cNvSpPr>
            <a:spLocks noGrp="1"/>
          </p:cNvSpPr>
          <p:nvPr>
            <p:ph type="pic" sz="quarter" idx="13"/>
          </p:nvPr>
        </p:nvSpPr>
        <p:spPr>
          <a:xfrm>
            <a:off x="935816" y="1911237"/>
            <a:ext cx="1810824" cy="3932979"/>
          </a:xfrm>
          <a:prstGeom prst="rect">
            <a:avLst/>
          </a:prstGeom>
        </p:spPr>
        <p:txBody>
          <a:bodyPr lIns="91439" rIns="91439">
            <a:noAutofit/>
          </a:bodyPr>
          <a:lstStyle/>
          <a:p>
            <a:endParaRPr/>
          </a:p>
        </p:txBody>
      </p:sp>
      <p:sp>
        <p:nvSpPr>
          <p:cNvPr id="947" name="Picture Placeholder 44"/>
          <p:cNvSpPr>
            <a:spLocks noGrp="1"/>
          </p:cNvSpPr>
          <p:nvPr>
            <p:ph type="pic" sz="quarter" idx="14"/>
          </p:nvPr>
        </p:nvSpPr>
        <p:spPr>
          <a:xfrm>
            <a:off x="2991774" y="1911237"/>
            <a:ext cx="1810824" cy="3932979"/>
          </a:xfrm>
          <a:prstGeom prst="rect">
            <a:avLst/>
          </a:prstGeom>
        </p:spPr>
        <p:txBody>
          <a:bodyPr lIns="91439" rIns="91439">
            <a:noAutofit/>
          </a:bodyPr>
          <a:lstStyle/>
          <a:p>
            <a:endParaRPr/>
          </a:p>
        </p:txBody>
      </p:sp>
      <p:sp>
        <p:nvSpPr>
          <p:cNvPr id="948" name="Picture Placeholder 43"/>
          <p:cNvSpPr>
            <a:spLocks noGrp="1"/>
          </p:cNvSpPr>
          <p:nvPr>
            <p:ph type="pic" sz="quarter" idx="15"/>
          </p:nvPr>
        </p:nvSpPr>
        <p:spPr>
          <a:xfrm>
            <a:off x="5189713" y="1911237"/>
            <a:ext cx="1810824" cy="3932979"/>
          </a:xfrm>
          <a:prstGeom prst="rect">
            <a:avLst/>
          </a:prstGeom>
        </p:spPr>
        <p:txBody>
          <a:bodyPr lIns="91439" rIns="91439">
            <a:noAutofit/>
          </a:bodyPr>
          <a:lstStyle/>
          <a:p>
            <a:endParaRPr/>
          </a:p>
        </p:txBody>
      </p:sp>
      <p:sp>
        <p:nvSpPr>
          <p:cNvPr id="949" name="Picture Placeholder 42"/>
          <p:cNvSpPr>
            <a:spLocks noGrp="1"/>
          </p:cNvSpPr>
          <p:nvPr>
            <p:ph type="pic" sz="quarter" idx="16"/>
          </p:nvPr>
        </p:nvSpPr>
        <p:spPr>
          <a:xfrm>
            <a:off x="7389404" y="1911237"/>
            <a:ext cx="1810824" cy="3932979"/>
          </a:xfrm>
          <a:prstGeom prst="rect">
            <a:avLst/>
          </a:prstGeom>
        </p:spPr>
        <p:txBody>
          <a:bodyPr lIns="91439" rIns="91439">
            <a:noAutofit/>
          </a:bodyPr>
          <a:lstStyle/>
          <a:p>
            <a:endParaRPr/>
          </a:p>
        </p:txBody>
      </p:sp>
      <p:sp>
        <p:nvSpPr>
          <p:cNvPr id="950" name="Picture Placeholder 41"/>
          <p:cNvSpPr>
            <a:spLocks noGrp="1"/>
          </p:cNvSpPr>
          <p:nvPr>
            <p:ph type="pic" sz="quarter" idx="17"/>
          </p:nvPr>
        </p:nvSpPr>
        <p:spPr>
          <a:xfrm>
            <a:off x="9445365" y="1911237"/>
            <a:ext cx="1810824" cy="3932979"/>
          </a:xfrm>
          <a:prstGeom prst="rect">
            <a:avLst/>
          </a:prstGeom>
        </p:spPr>
        <p:txBody>
          <a:bodyPr lIns="91439" rIns="91439">
            <a:noAutofit/>
          </a:bodyPr>
          <a:lstStyle/>
          <a:p>
            <a:endParaRPr/>
          </a:p>
        </p:txBody>
      </p:sp>
    </p:spTree>
  </p:cSld>
  <p:clrMapOvr>
    <a:masterClrMapping/>
  </p:clrMapOvr>
  <p:transition spd="med"/>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tx">
  <p:cSld name="102_Blank">
    <p:spTree>
      <p:nvGrpSpPr>
        <p:cNvPr id="1" name=""/>
        <p:cNvGrpSpPr/>
        <p:nvPr/>
      </p:nvGrpSpPr>
      <p:grpSpPr>
        <a:xfrm>
          <a:off x="0" y="0"/>
          <a:ext cx="0" cy="0"/>
          <a:chOff x="0" y="0"/>
          <a:chExt cx="0" cy="0"/>
        </a:xfrm>
      </p:grpSpPr>
      <p:sp>
        <p:nvSpPr>
          <p:cNvPr id="957"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958"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959"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960"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961"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962" name="Picture Placeholder 21"/>
          <p:cNvSpPr>
            <a:spLocks noGrp="1"/>
          </p:cNvSpPr>
          <p:nvPr>
            <p:ph type="pic" sz="quarter" idx="13"/>
          </p:nvPr>
        </p:nvSpPr>
        <p:spPr>
          <a:xfrm>
            <a:off x="6146405" y="3122978"/>
            <a:ext cx="5002399" cy="2813850"/>
          </a:xfrm>
          <a:prstGeom prst="rect">
            <a:avLst/>
          </a:prstGeom>
        </p:spPr>
        <p:txBody>
          <a:bodyPr lIns="91439" rIns="91439">
            <a:noAutofit/>
          </a:bodyPr>
          <a:lstStyle/>
          <a:p>
            <a:endParaRPr/>
          </a:p>
        </p:txBody>
      </p:sp>
      <p:sp>
        <p:nvSpPr>
          <p:cNvPr id="963" name="Picture Placeholder 19"/>
          <p:cNvSpPr>
            <a:spLocks noGrp="1"/>
          </p:cNvSpPr>
          <p:nvPr>
            <p:ph type="pic" sz="quarter" idx="14"/>
          </p:nvPr>
        </p:nvSpPr>
        <p:spPr>
          <a:xfrm>
            <a:off x="6146405" y="1910177"/>
            <a:ext cx="5002399" cy="2813849"/>
          </a:xfrm>
          <a:prstGeom prst="rect">
            <a:avLst/>
          </a:prstGeom>
        </p:spPr>
        <p:txBody>
          <a:bodyPr lIns="91439" rIns="91439">
            <a:noAutofit/>
          </a:bodyPr>
          <a:lstStyle/>
          <a:p>
            <a:endParaRPr/>
          </a:p>
        </p:txBody>
      </p:sp>
      <p:sp>
        <p:nvSpPr>
          <p:cNvPr id="964" name="Picture Placeholder 17"/>
          <p:cNvSpPr>
            <a:spLocks noGrp="1"/>
          </p:cNvSpPr>
          <p:nvPr>
            <p:ph type="pic" sz="quarter" idx="15"/>
          </p:nvPr>
        </p:nvSpPr>
        <p:spPr>
          <a:xfrm>
            <a:off x="6146405" y="697375"/>
            <a:ext cx="5002399" cy="2813850"/>
          </a:xfrm>
          <a:prstGeom prst="rect">
            <a:avLst/>
          </a:prstGeom>
        </p:spPr>
        <p:txBody>
          <a:bodyPr lIns="91439" rIns="91439">
            <a:noAutofit/>
          </a:bodyPr>
          <a:lstStyle/>
          <a:p>
            <a:endParaRPr/>
          </a:p>
        </p:txBody>
      </p:sp>
    </p:spTree>
  </p:cSld>
  <p:clrMapOvr>
    <a:masterClrMapping/>
  </p:clrMapOvr>
  <p:transition spd="med"/>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x">
  <p:cSld name="105_Blank">
    <p:spTree>
      <p:nvGrpSpPr>
        <p:cNvPr id="1" name=""/>
        <p:cNvGrpSpPr/>
        <p:nvPr/>
      </p:nvGrpSpPr>
      <p:grpSpPr>
        <a:xfrm>
          <a:off x="0" y="0"/>
          <a:ext cx="0" cy="0"/>
          <a:chOff x="0" y="0"/>
          <a:chExt cx="0" cy="0"/>
        </a:xfrm>
      </p:grpSpPr>
      <p:sp>
        <p:nvSpPr>
          <p:cNvPr id="971"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972"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973"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974"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975"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976" name="Picture Placeholder 7"/>
          <p:cNvSpPr>
            <a:spLocks noGrp="1"/>
          </p:cNvSpPr>
          <p:nvPr>
            <p:ph type="pic" sz="quarter" idx="13"/>
          </p:nvPr>
        </p:nvSpPr>
        <p:spPr>
          <a:xfrm>
            <a:off x="1850214" y="1965535"/>
            <a:ext cx="1568600" cy="3406286"/>
          </a:xfrm>
          <a:prstGeom prst="rect">
            <a:avLst/>
          </a:prstGeom>
        </p:spPr>
        <p:txBody>
          <a:bodyPr lIns="91439" rIns="91439">
            <a:noAutofit/>
          </a:bodyPr>
          <a:lstStyle/>
          <a:p>
            <a:endParaRPr/>
          </a:p>
        </p:txBody>
      </p:sp>
    </p:spTree>
  </p:cSld>
  <p:clrMapOvr>
    <a:masterClrMapping/>
  </p:clrMapOvr>
  <p:transition spd="med"/>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x">
  <p:cSld name="106_Blank">
    <p:spTree>
      <p:nvGrpSpPr>
        <p:cNvPr id="1" name=""/>
        <p:cNvGrpSpPr/>
        <p:nvPr/>
      </p:nvGrpSpPr>
      <p:grpSpPr>
        <a:xfrm>
          <a:off x="0" y="0"/>
          <a:ext cx="0" cy="0"/>
          <a:chOff x="0" y="0"/>
          <a:chExt cx="0" cy="0"/>
        </a:xfrm>
      </p:grpSpPr>
      <p:sp>
        <p:nvSpPr>
          <p:cNvPr id="983"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984"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985"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986"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987"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988" name="Picture Placeholder 6"/>
          <p:cNvSpPr>
            <a:spLocks noGrp="1"/>
          </p:cNvSpPr>
          <p:nvPr>
            <p:ph type="pic" sz="quarter" idx="13"/>
          </p:nvPr>
        </p:nvSpPr>
        <p:spPr>
          <a:xfrm>
            <a:off x="7076085" y="2157939"/>
            <a:ext cx="3986570" cy="2262648"/>
          </a:xfrm>
          <a:prstGeom prst="rect">
            <a:avLst/>
          </a:prstGeom>
        </p:spPr>
        <p:txBody>
          <a:bodyPr lIns="91439" rIns="91439">
            <a:noAutofit/>
          </a:bodyPr>
          <a:lstStyle/>
          <a:p>
            <a:endParaRPr/>
          </a:p>
        </p:txBody>
      </p:sp>
      <p:sp>
        <p:nvSpPr>
          <p:cNvPr id="989" name="Picture Placeholder 5"/>
          <p:cNvSpPr>
            <a:spLocks noGrp="1"/>
          </p:cNvSpPr>
          <p:nvPr>
            <p:ph type="pic" sz="quarter" idx="14"/>
          </p:nvPr>
        </p:nvSpPr>
        <p:spPr>
          <a:xfrm>
            <a:off x="6222494" y="3666373"/>
            <a:ext cx="1267986" cy="1696986"/>
          </a:xfrm>
          <a:prstGeom prst="rect">
            <a:avLst/>
          </a:prstGeom>
        </p:spPr>
        <p:txBody>
          <a:bodyPr lIns="91439" rIns="91439">
            <a:noAutofit/>
          </a:bodyPr>
          <a:lstStyle/>
          <a:p>
            <a:endParaRPr/>
          </a:p>
        </p:txBody>
      </p:sp>
    </p:spTree>
  </p:cSld>
  <p:clrMapOvr>
    <a:masterClrMapping/>
  </p:clrMapOvr>
  <p:transition spd="med"/>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tx">
  <p:cSld name="107_Blank">
    <p:spTree>
      <p:nvGrpSpPr>
        <p:cNvPr id="1" name=""/>
        <p:cNvGrpSpPr/>
        <p:nvPr/>
      </p:nvGrpSpPr>
      <p:grpSpPr>
        <a:xfrm>
          <a:off x="0" y="0"/>
          <a:ext cx="0" cy="0"/>
          <a:chOff x="0" y="0"/>
          <a:chExt cx="0" cy="0"/>
        </a:xfrm>
      </p:grpSpPr>
      <p:sp>
        <p:nvSpPr>
          <p:cNvPr id="996"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997"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998"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999"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1000"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1001" name="Picture Placeholder 4"/>
          <p:cNvSpPr>
            <a:spLocks noGrp="1"/>
          </p:cNvSpPr>
          <p:nvPr>
            <p:ph type="pic" sz="quarter" idx="13"/>
          </p:nvPr>
        </p:nvSpPr>
        <p:spPr>
          <a:xfrm>
            <a:off x="6771323" y="2323253"/>
            <a:ext cx="3937682" cy="2950348"/>
          </a:xfrm>
          <a:prstGeom prst="rect">
            <a:avLst/>
          </a:prstGeom>
        </p:spPr>
        <p:txBody>
          <a:bodyPr lIns="91439" rIns="91439">
            <a:noAutofit/>
          </a:bodyPr>
          <a:lstStyle/>
          <a:p>
            <a:endParaRPr/>
          </a:p>
        </p:txBody>
      </p:sp>
    </p:spTree>
  </p:cSld>
  <p:clrMapOvr>
    <a:masterClrMapping/>
  </p:clrMapOvr>
  <p:transition spd="med"/>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tx">
  <p:cSld name="108_Blank">
    <p:spTree>
      <p:nvGrpSpPr>
        <p:cNvPr id="1" name=""/>
        <p:cNvGrpSpPr/>
        <p:nvPr/>
      </p:nvGrpSpPr>
      <p:grpSpPr>
        <a:xfrm>
          <a:off x="0" y="0"/>
          <a:ext cx="0" cy="0"/>
          <a:chOff x="0" y="0"/>
          <a:chExt cx="0" cy="0"/>
        </a:xfrm>
      </p:grpSpPr>
      <p:sp>
        <p:nvSpPr>
          <p:cNvPr id="1008"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1009"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1010"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1011"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1012"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1013" name="Picture Placeholder 3"/>
          <p:cNvSpPr>
            <a:spLocks noGrp="1"/>
          </p:cNvSpPr>
          <p:nvPr>
            <p:ph type="pic" sz="quarter" idx="13"/>
          </p:nvPr>
        </p:nvSpPr>
        <p:spPr>
          <a:xfrm>
            <a:off x="7931449" y="1744066"/>
            <a:ext cx="2797987" cy="3722190"/>
          </a:xfrm>
          <a:prstGeom prst="rect">
            <a:avLst/>
          </a:prstGeom>
        </p:spPr>
        <p:txBody>
          <a:bodyPr lIns="91439" rIns="91439">
            <a:noAutofit/>
          </a:bodyPr>
          <a:lstStyle/>
          <a:p>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8_Blank">
    <p:spTree>
      <p:nvGrpSpPr>
        <p:cNvPr id="1" name=""/>
        <p:cNvGrpSpPr/>
        <p:nvPr/>
      </p:nvGrpSpPr>
      <p:grpSpPr>
        <a:xfrm>
          <a:off x="0" y="0"/>
          <a:ext cx="0" cy="0"/>
          <a:chOff x="0" y="0"/>
          <a:chExt cx="0" cy="0"/>
        </a:xfrm>
      </p:grpSpPr>
      <p:sp>
        <p:nvSpPr>
          <p:cNvPr id="85"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86"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87"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88"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89"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90" name="Picture Placeholder 38"/>
          <p:cNvSpPr>
            <a:spLocks noGrp="1"/>
          </p:cNvSpPr>
          <p:nvPr>
            <p:ph type="pic" sz="quarter" idx="13"/>
          </p:nvPr>
        </p:nvSpPr>
        <p:spPr>
          <a:xfrm>
            <a:off x="5741204" y="4947310"/>
            <a:ext cx="2905844" cy="1910691"/>
          </a:xfrm>
          <a:prstGeom prst="rect">
            <a:avLst/>
          </a:prstGeom>
        </p:spPr>
        <p:txBody>
          <a:bodyPr lIns="91439" rIns="91439">
            <a:noAutofit/>
          </a:bodyPr>
          <a:lstStyle/>
          <a:p>
            <a:endParaRPr/>
          </a:p>
        </p:txBody>
      </p:sp>
      <p:sp>
        <p:nvSpPr>
          <p:cNvPr id="91" name="Picture Placeholder 45"/>
          <p:cNvSpPr>
            <a:spLocks noGrp="1"/>
          </p:cNvSpPr>
          <p:nvPr>
            <p:ph type="pic" sz="quarter" idx="14"/>
          </p:nvPr>
        </p:nvSpPr>
        <p:spPr>
          <a:xfrm>
            <a:off x="6528893" y="0"/>
            <a:ext cx="2171567" cy="1245458"/>
          </a:xfrm>
          <a:prstGeom prst="rect">
            <a:avLst/>
          </a:prstGeom>
        </p:spPr>
        <p:txBody>
          <a:bodyPr lIns="91439" rIns="91439">
            <a:noAutofit/>
          </a:bodyPr>
          <a:lstStyle/>
          <a:p>
            <a:endParaRPr/>
          </a:p>
        </p:txBody>
      </p:sp>
      <p:sp>
        <p:nvSpPr>
          <p:cNvPr id="92" name="Picture Placeholder 43"/>
          <p:cNvSpPr>
            <a:spLocks noGrp="1"/>
          </p:cNvSpPr>
          <p:nvPr>
            <p:ph type="pic" sz="quarter" idx="15"/>
          </p:nvPr>
        </p:nvSpPr>
        <p:spPr>
          <a:xfrm>
            <a:off x="10722998" y="1181986"/>
            <a:ext cx="1469003" cy="2182479"/>
          </a:xfrm>
          <a:prstGeom prst="rect">
            <a:avLst/>
          </a:prstGeom>
        </p:spPr>
        <p:txBody>
          <a:bodyPr lIns="91439" rIns="91439">
            <a:noAutofit/>
          </a:bodyPr>
          <a:lstStyle/>
          <a:p>
            <a:endParaRPr/>
          </a:p>
        </p:txBody>
      </p:sp>
      <p:sp>
        <p:nvSpPr>
          <p:cNvPr id="93" name="Picture Placeholder 44"/>
          <p:cNvSpPr>
            <a:spLocks noGrp="1"/>
          </p:cNvSpPr>
          <p:nvPr>
            <p:ph type="pic" sz="quarter" idx="16"/>
          </p:nvPr>
        </p:nvSpPr>
        <p:spPr>
          <a:xfrm>
            <a:off x="10631474" y="4682187"/>
            <a:ext cx="1424377" cy="1366857"/>
          </a:xfrm>
          <a:prstGeom prst="rect">
            <a:avLst/>
          </a:prstGeom>
        </p:spPr>
        <p:txBody>
          <a:bodyPr lIns="91439" rIns="91439">
            <a:noAutofit/>
          </a:bodyPr>
          <a:lstStyle/>
          <a:p>
            <a:endParaRPr/>
          </a:p>
        </p:txBody>
      </p:sp>
      <p:sp>
        <p:nvSpPr>
          <p:cNvPr id="94" name="Picture Placeholder 40"/>
          <p:cNvSpPr>
            <a:spLocks noGrp="1"/>
          </p:cNvSpPr>
          <p:nvPr>
            <p:ph type="pic" sz="quarter" idx="17"/>
          </p:nvPr>
        </p:nvSpPr>
        <p:spPr>
          <a:xfrm>
            <a:off x="7947331" y="1689883"/>
            <a:ext cx="2429707" cy="3515491"/>
          </a:xfrm>
          <a:prstGeom prst="rect">
            <a:avLst/>
          </a:prstGeom>
        </p:spPr>
        <p:txBody>
          <a:bodyPr lIns="91439" rIns="91439">
            <a:noAutofit/>
          </a:bodyPr>
          <a:lstStyle/>
          <a:p>
            <a:endParaRPr/>
          </a:p>
        </p:txBody>
      </p:sp>
      <p:sp>
        <p:nvSpPr>
          <p:cNvPr id="95" name="Picture Placeholder 39"/>
          <p:cNvSpPr>
            <a:spLocks noGrp="1"/>
          </p:cNvSpPr>
          <p:nvPr>
            <p:ph type="pic" sz="quarter" idx="18"/>
          </p:nvPr>
        </p:nvSpPr>
        <p:spPr>
          <a:xfrm>
            <a:off x="5250045" y="2147010"/>
            <a:ext cx="1969771" cy="1969771"/>
          </a:xfrm>
          <a:prstGeom prst="rect">
            <a:avLst/>
          </a:prstGeom>
        </p:spPr>
        <p:txBody>
          <a:bodyPr lIns="91439" rIns="91439">
            <a:noAutofit/>
          </a:bodyPr>
          <a:lstStyle/>
          <a:p>
            <a:endParaRPr/>
          </a:p>
        </p:txBody>
      </p:sp>
    </p:spTree>
  </p:cSld>
  <p:clrMapOvr>
    <a:masterClrMapping/>
  </p:clrMapOvr>
  <p:transition spd="med"/>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x">
  <p:cSld name="9_65">
    <p:spTree>
      <p:nvGrpSpPr>
        <p:cNvPr id="1" name=""/>
        <p:cNvGrpSpPr/>
        <p:nvPr/>
      </p:nvGrpSpPr>
      <p:grpSpPr>
        <a:xfrm>
          <a:off x="0" y="0"/>
          <a:ext cx="0" cy="0"/>
          <a:chOff x="0" y="0"/>
          <a:chExt cx="0" cy="0"/>
        </a:xfrm>
      </p:grpSpPr>
      <p:sp>
        <p:nvSpPr>
          <p:cNvPr id="1020"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1021"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1022"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1023"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1024"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1025" name="Picture Placeholder 6"/>
          <p:cNvSpPr>
            <a:spLocks noGrp="1"/>
          </p:cNvSpPr>
          <p:nvPr>
            <p:ph type="pic" sz="quarter" idx="13"/>
          </p:nvPr>
        </p:nvSpPr>
        <p:spPr>
          <a:xfrm>
            <a:off x="1259579" y="2295598"/>
            <a:ext cx="2011155" cy="2293431"/>
          </a:xfrm>
          <a:prstGeom prst="rect">
            <a:avLst/>
          </a:prstGeom>
        </p:spPr>
        <p:txBody>
          <a:bodyPr lIns="91439" rIns="91439">
            <a:noAutofit/>
          </a:bodyPr>
          <a:lstStyle/>
          <a:p>
            <a:endParaRPr/>
          </a:p>
        </p:txBody>
      </p:sp>
    </p:spTree>
  </p:cSld>
  <p:clrMapOvr>
    <a:masterClrMapping/>
  </p:clrMapOvr>
  <p:transition spd="med"/>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tx">
  <p:cSld name="10_65">
    <p:spTree>
      <p:nvGrpSpPr>
        <p:cNvPr id="1" name=""/>
        <p:cNvGrpSpPr/>
        <p:nvPr/>
      </p:nvGrpSpPr>
      <p:grpSpPr>
        <a:xfrm>
          <a:off x="0" y="0"/>
          <a:ext cx="0" cy="0"/>
          <a:chOff x="0" y="0"/>
          <a:chExt cx="0" cy="0"/>
        </a:xfrm>
      </p:grpSpPr>
      <p:sp>
        <p:nvSpPr>
          <p:cNvPr id="1032"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1033"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1034"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1035"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1036"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1037" name="Picture Placeholder 3"/>
          <p:cNvSpPr>
            <a:spLocks noGrp="1"/>
          </p:cNvSpPr>
          <p:nvPr>
            <p:ph type="pic" sz="quarter" idx="13"/>
          </p:nvPr>
        </p:nvSpPr>
        <p:spPr>
          <a:xfrm>
            <a:off x="4878475" y="2377164"/>
            <a:ext cx="2439830" cy="3265301"/>
          </a:xfrm>
          <a:prstGeom prst="rect">
            <a:avLst/>
          </a:prstGeom>
        </p:spPr>
        <p:txBody>
          <a:bodyPr lIns="91439" rIns="91439">
            <a:noAutofit/>
          </a:bodyPr>
          <a:lstStyle/>
          <a:p>
            <a:endParaRPr/>
          </a:p>
        </p:txBody>
      </p:sp>
    </p:spTree>
  </p:cSld>
  <p:clrMapOvr>
    <a:masterClrMapping/>
  </p:clrMapOvr>
  <p:transition spd="med"/>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tx">
  <p:cSld name="11_65">
    <p:spTree>
      <p:nvGrpSpPr>
        <p:cNvPr id="1" name=""/>
        <p:cNvGrpSpPr/>
        <p:nvPr/>
      </p:nvGrpSpPr>
      <p:grpSpPr>
        <a:xfrm>
          <a:off x="0" y="0"/>
          <a:ext cx="0" cy="0"/>
          <a:chOff x="0" y="0"/>
          <a:chExt cx="0" cy="0"/>
        </a:xfrm>
      </p:grpSpPr>
      <p:sp>
        <p:nvSpPr>
          <p:cNvPr id="1044"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1045"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1046"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1047"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1048"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1049" name="Picture Placeholder 5"/>
          <p:cNvSpPr>
            <a:spLocks noGrp="1"/>
          </p:cNvSpPr>
          <p:nvPr>
            <p:ph type="pic" sz="quarter" idx="13"/>
          </p:nvPr>
        </p:nvSpPr>
        <p:spPr>
          <a:xfrm>
            <a:off x="5157335" y="1820491"/>
            <a:ext cx="1879004" cy="4081060"/>
          </a:xfrm>
          <a:prstGeom prst="rect">
            <a:avLst/>
          </a:prstGeom>
        </p:spPr>
        <p:txBody>
          <a:bodyPr lIns="91439" rIns="91439">
            <a:noAutofit/>
          </a:bodyPr>
          <a:lstStyle/>
          <a:p>
            <a:endParaRPr/>
          </a:p>
        </p:txBody>
      </p:sp>
    </p:spTree>
  </p:cSld>
  <p:clrMapOvr>
    <a:masterClrMapping/>
  </p:clrMapOvr>
  <p:transition spd="med"/>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tx">
  <p:cSld name="113_Blank">
    <p:spTree>
      <p:nvGrpSpPr>
        <p:cNvPr id="1" name=""/>
        <p:cNvGrpSpPr/>
        <p:nvPr/>
      </p:nvGrpSpPr>
      <p:grpSpPr>
        <a:xfrm>
          <a:off x="0" y="0"/>
          <a:ext cx="0" cy="0"/>
          <a:chOff x="0" y="0"/>
          <a:chExt cx="0" cy="0"/>
        </a:xfrm>
      </p:grpSpPr>
      <p:sp>
        <p:nvSpPr>
          <p:cNvPr id="1056"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1057"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1058"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1059"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1060"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1061" name="Picture Placeholder 19"/>
          <p:cNvSpPr>
            <a:spLocks noGrp="1"/>
          </p:cNvSpPr>
          <p:nvPr>
            <p:ph type="pic" sz="quarter" idx="13"/>
          </p:nvPr>
        </p:nvSpPr>
        <p:spPr>
          <a:xfrm>
            <a:off x="1774961" y="4344794"/>
            <a:ext cx="606161" cy="1078827"/>
          </a:xfrm>
          <a:prstGeom prst="rect">
            <a:avLst/>
          </a:prstGeom>
        </p:spPr>
        <p:txBody>
          <a:bodyPr lIns="91439" rIns="91439">
            <a:noAutofit/>
          </a:bodyPr>
          <a:lstStyle/>
          <a:p>
            <a:endParaRPr/>
          </a:p>
        </p:txBody>
      </p:sp>
      <p:sp>
        <p:nvSpPr>
          <p:cNvPr id="1062" name="Picture Placeholder 18"/>
          <p:cNvSpPr>
            <a:spLocks noGrp="1"/>
          </p:cNvSpPr>
          <p:nvPr>
            <p:ph type="pic" sz="quarter" idx="14"/>
          </p:nvPr>
        </p:nvSpPr>
        <p:spPr>
          <a:xfrm>
            <a:off x="2599707" y="3797391"/>
            <a:ext cx="1238678" cy="1657762"/>
          </a:xfrm>
          <a:prstGeom prst="rect">
            <a:avLst/>
          </a:prstGeom>
        </p:spPr>
        <p:txBody>
          <a:bodyPr lIns="91439" rIns="91439">
            <a:noAutofit/>
          </a:bodyPr>
          <a:lstStyle/>
          <a:p>
            <a:endParaRPr/>
          </a:p>
        </p:txBody>
      </p:sp>
      <p:sp>
        <p:nvSpPr>
          <p:cNvPr id="1063" name="Picture Placeholder 17"/>
          <p:cNvSpPr>
            <a:spLocks noGrp="1"/>
          </p:cNvSpPr>
          <p:nvPr>
            <p:ph type="pic" sz="quarter" idx="15"/>
          </p:nvPr>
        </p:nvSpPr>
        <p:spPr>
          <a:xfrm>
            <a:off x="7188085" y="3573881"/>
            <a:ext cx="2874854" cy="1807054"/>
          </a:xfrm>
          <a:prstGeom prst="rect">
            <a:avLst/>
          </a:prstGeom>
        </p:spPr>
        <p:txBody>
          <a:bodyPr lIns="91439" rIns="91439">
            <a:noAutofit/>
          </a:bodyPr>
          <a:lstStyle/>
          <a:p>
            <a:endParaRPr/>
          </a:p>
        </p:txBody>
      </p:sp>
      <p:sp>
        <p:nvSpPr>
          <p:cNvPr id="1064" name="Picture Placeholder 16"/>
          <p:cNvSpPr>
            <a:spLocks noGrp="1"/>
          </p:cNvSpPr>
          <p:nvPr>
            <p:ph type="pic" sz="quarter" idx="16"/>
          </p:nvPr>
        </p:nvSpPr>
        <p:spPr>
          <a:xfrm>
            <a:off x="3570609" y="2323825"/>
            <a:ext cx="3894424" cy="2210350"/>
          </a:xfrm>
          <a:prstGeom prst="rect">
            <a:avLst/>
          </a:prstGeom>
        </p:spPr>
        <p:txBody>
          <a:bodyPr lIns="91439" rIns="91439">
            <a:noAutofit/>
          </a:bodyPr>
          <a:lstStyle/>
          <a:p>
            <a:endParaRPr/>
          </a:p>
        </p:txBody>
      </p:sp>
    </p:spTree>
  </p:cSld>
  <p:clrMapOvr>
    <a:masterClrMapping/>
  </p:clrMapOvr>
  <p:transition spd="med"/>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132147730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609600" y="273600"/>
            <a:ext cx="10972320" cy="1144800"/>
          </a:xfrm>
          <a:prstGeom prst="rect">
            <a:avLst/>
          </a:prstGeom>
        </p:spPr>
        <p:txBody>
          <a:bodyPr lIns="0" tIns="0" rIns="0" bIns="0" anchor="ctr">
            <a:noAutofit/>
          </a:bodyPr>
          <a:lstStyle/>
          <a:p>
            <a:endParaRPr lang="it-IT" sz="2400" b="0" strike="noStrike" spc="-1">
              <a:solidFill>
                <a:srgbClr val="000000"/>
              </a:solidFill>
              <a:latin typeface="Times New Roman"/>
            </a:endParaRPr>
          </a:p>
        </p:txBody>
      </p:sp>
      <p:sp>
        <p:nvSpPr>
          <p:cNvPr id="4" name="PlaceHolder 2"/>
          <p:cNvSpPr>
            <a:spLocks noGrp="1"/>
          </p:cNvSpPr>
          <p:nvPr>
            <p:ph type="subTitle"/>
          </p:nvPr>
        </p:nvSpPr>
        <p:spPr>
          <a:xfrm>
            <a:off x="609600" y="1604520"/>
            <a:ext cx="10972320" cy="3977280"/>
          </a:xfrm>
          <a:prstGeom prst="rect">
            <a:avLst/>
          </a:prstGeom>
        </p:spPr>
        <p:txBody>
          <a:bodyPr lIns="0" tIns="0" rIns="0" bIns="0" anchor="ctr">
            <a:noAutofit/>
          </a:bodyPr>
          <a:lstStyle/>
          <a:p>
            <a:pPr algn="ctr"/>
            <a:endParaRPr lang="it-IT" sz="3200" b="0" strike="noStrike" spc="-1">
              <a:latin typeface="Arial"/>
            </a:endParaRPr>
          </a:p>
        </p:txBody>
      </p:sp>
    </p:spTree>
    <p:extLst>
      <p:ext uri="{BB962C8B-B14F-4D97-AF65-F5344CB8AC3E}">
        <p14:creationId xmlns="" xmlns:p14="http://schemas.microsoft.com/office/powerpoint/2010/main" val="166311088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609600" y="273600"/>
            <a:ext cx="10972320" cy="1144800"/>
          </a:xfrm>
          <a:prstGeom prst="rect">
            <a:avLst/>
          </a:prstGeom>
        </p:spPr>
        <p:txBody>
          <a:bodyPr lIns="0" tIns="0" rIns="0" bIns="0" anchor="ctr">
            <a:noAutofit/>
          </a:bodyPr>
          <a:lstStyle/>
          <a:p>
            <a:endParaRPr lang="it-IT" sz="2400" b="0" strike="noStrike" spc="-1">
              <a:solidFill>
                <a:srgbClr val="000000"/>
              </a:solidFill>
              <a:latin typeface="Times New Roman"/>
            </a:endParaRPr>
          </a:p>
        </p:txBody>
      </p:sp>
      <p:sp>
        <p:nvSpPr>
          <p:cNvPr id="6" name="PlaceHolder 2"/>
          <p:cNvSpPr>
            <a:spLocks noGrp="1"/>
          </p:cNvSpPr>
          <p:nvPr>
            <p:ph type="body"/>
          </p:nvPr>
        </p:nvSpPr>
        <p:spPr>
          <a:xfrm>
            <a:off x="609600" y="1604520"/>
            <a:ext cx="10972320" cy="3977280"/>
          </a:xfrm>
          <a:prstGeom prst="rect">
            <a:avLst/>
          </a:prstGeom>
        </p:spPr>
        <p:txBody>
          <a:bodyPr lIns="0" tIns="0" rIns="0" bIns="0">
            <a:normAutofit/>
          </a:bodyPr>
          <a:lstStyle/>
          <a:p>
            <a:endParaRPr lang="it-IT" sz="3200" b="0" strike="noStrike" spc="-1">
              <a:solidFill>
                <a:srgbClr val="000000"/>
              </a:solidFill>
              <a:latin typeface="Times New Roman"/>
            </a:endParaRPr>
          </a:p>
        </p:txBody>
      </p:sp>
    </p:spTree>
    <p:extLst>
      <p:ext uri="{BB962C8B-B14F-4D97-AF65-F5344CB8AC3E}">
        <p14:creationId xmlns="" xmlns:p14="http://schemas.microsoft.com/office/powerpoint/2010/main" val="35471943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09600" y="273600"/>
            <a:ext cx="10972320" cy="1144800"/>
          </a:xfrm>
          <a:prstGeom prst="rect">
            <a:avLst/>
          </a:prstGeom>
        </p:spPr>
        <p:txBody>
          <a:bodyPr lIns="0" tIns="0" rIns="0" bIns="0" anchor="ctr">
            <a:noAutofit/>
          </a:bodyPr>
          <a:lstStyle/>
          <a:p>
            <a:endParaRPr lang="it-IT" sz="2400" b="0" strike="noStrike" spc="-1">
              <a:solidFill>
                <a:srgbClr val="000000"/>
              </a:solidFill>
              <a:latin typeface="Times New Roman"/>
            </a:endParaRPr>
          </a:p>
        </p:txBody>
      </p:sp>
      <p:sp>
        <p:nvSpPr>
          <p:cNvPr id="8" name="PlaceHolder 2"/>
          <p:cNvSpPr>
            <a:spLocks noGrp="1"/>
          </p:cNvSpPr>
          <p:nvPr>
            <p:ph type="body"/>
          </p:nvPr>
        </p:nvSpPr>
        <p:spPr>
          <a:xfrm>
            <a:off x="609600" y="1604520"/>
            <a:ext cx="5354400" cy="3977280"/>
          </a:xfrm>
          <a:prstGeom prst="rect">
            <a:avLst/>
          </a:prstGeom>
        </p:spPr>
        <p:txBody>
          <a:bodyPr lIns="0" tIns="0" rIns="0" bIns="0">
            <a:normAutofit/>
          </a:bodyPr>
          <a:lstStyle/>
          <a:p>
            <a:endParaRPr lang="it-IT" sz="3200" b="0" strike="noStrike" spc="-1">
              <a:solidFill>
                <a:srgbClr val="000000"/>
              </a:solidFill>
              <a:latin typeface="Times New Roman"/>
            </a:endParaRPr>
          </a:p>
        </p:txBody>
      </p:sp>
      <p:sp>
        <p:nvSpPr>
          <p:cNvPr id="9" name="PlaceHolder 3"/>
          <p:cNvSpPr>
            <a:spLocks noGrp="1"/>
          </p:cNvSpPr>
          <p:nvPr>
            <p:ph type="body"/>
          </p:nvPr>
        </p:nvSpPr>
        <p:spPr>
          <a:xfrm>
            <a:off x="6232320" y="1604520"/>
            <a:ext cx="5354400" cy="3977280"/>
          </a:xfrm>
          <a:prstGeom prst="rect">
            <a:avLst/>
          </a:prstGeom>
        </p:spPr>
        <p:txBody>
          <a:bodyPr lIns="0" tIns="0" rIns="0" bIns="0">
            <a:normAutofit/>
          </a:bodyPr>
          <a:lstStyle/>
          <a:p>
            <a:endParaRPr lang="it-IT" sz="3200" b="0" strike="noStrike" spc="-1">
              <a:solidFill>
                <a:srgbClr val="000000"/>
              </a:solidFill>
              <a:latin typeface="Times New Roman"/>
            </a:endParaRPr>
          </a:p>
        </p:txBody>
      </p:sp>
    </p:spTree>
    <p:extLst>
      <p:ext uri="{BB962C8B-B14F-4D97-AF65-F5344CB8AC3E}">
        <p14:creationId xmlns="" xmlns:p14="http://schemas.microsoft.com/office/powerpoint/2010/main" val="42195704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609600" y="273600"/>
            <a:ext cx="10972320" cy="1144800"/>
          </a:xfrm>
          <a:prstGeom prst="rect">
            <a:avLst/>
          </a:prstGeom>
        </p:spPr>
        <p:txBody>
          <a:bodyPr lIns="0" tIns="0" rIns="0" bIns="0" anchor="ctr">
            <a:noAutofit/>
          </a:bodyPr>
          <a:lstStyle/>
          <a:p>
            <a:endParaRPr lang="it-IT" sz="2400" b="0" strike="noStrike" spc="-1">
              <a:solidFill>
                <a:srgbClr val="000000"/>
              </a:solidFill>
              <a:latin typeface="Times New Roman"/>
            </a:endParaRPr>
          </a:p>
        </p:txBody>
      </p:sp>
    </p:spTree>
    <p:extLst>
      <p:ext uri="{BB962C8B-B14F-4D97-AF65-F5344CB8AC3E}">
        <p14:creationId xmlns="" xmlns:p14="http://schemas.microsoft.com/office/powerpoint/2010/main" val="406006366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609600" y="273600"/>
            <a:ext cx="10972320" cy="5307840"/>
          </a:xfrm>
          <a:prstGeom prst="rect">
            <a:avLst/>
          </a:prstGeom>
        </p:spPr>
        <p:txBody>
          <a:bodyPr lIns="0" tIns="0" rIns="0" bIns="0" anchor="ctr">
            <a:noAutofit/>
          </a:bodyPr>
          <a:lstStyle/>
          <a:p>
            <a:pPr algn="ctr"/>
            <a:endParaRPr lang="it-IT" sz="3200" b="0" strike="noStrike" spc="-1">
              <a:latin typeface="Arial"/>
            </a:endParaRPr>
          </a:p>
        </p:txBody>
      </p:sp>
    </p:spTree>
    <p:extLst>
      <p:ext uri="{BB962C8B-B14F-4D97-AF65-F5344CB8AC3E}">
        <p14:creationId xmlns="" xmlns:p14="http://schemas.microsoft.com/office/powerpoint/2010/main" val="3573900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36_Blank">
    <p:spTree>
      <p:nvGrpSpPr>
        <p:cNvPr id="1" name=""/>
        <p:cNvGrpSpPr/>
        <p:nvPr/>
      </p:nvGrpSpPr>
      <p:grpSpPr>
        <a:xfrm>
          <a:off x="0" y="0"/>
          <a:ext cx="0" cy="0"/>
          <a:chOff x="0" y="0"/>
          <a:chExt cx="0" cy="0"/>
        </a:xfrm>
      </p:grpSpPr>
      <p:sp>
        <p:nvSpPr>
          <p:cNvPr id="102"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103"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104"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105"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106"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107" name="Picture Placeholder 8"/>
          <p:cNvSpPr>
            <a:spLocks noGrp="1"/>
          </p:cNvSpPr>
          <p:nvPr>
            <p:ph type="pic" sz="half" idx="13"/>
          </p:nvPr>
        </p:nvSpPr>
        <p:spPr>
          <a:xfrm>
            <a:off x="5841134" y="706581"/>
            <a:ext cx="5612387" cy="5444840"/>
          </a:xfrm>
          <a:prstGeom prst="rect">
            <a:avLst/>
          </a:prstGeom>
        </p:spPr>
        <p:txBody>
          <a:bodyPr lIns="91439" rIns="91439">
            <a:noAutofit/>
          </a:bodyPr>
          <a:lstStyle/>
          <a:p>
            <a:endParaRPr/>
          </a:p>
        </p:txBody>
      </p:sp>
    </p:spTree>
  </p:cSld>
  <p:clrMapOvr>
    <a:masterClrMapping/>
  </p:clrMapOvr>
  <p:transition spd="med"/>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609600" y="273600"/>
            <a:ext cx="10972320" cy="1144800"/>
          </a:xfrm>
          <a:prstGeom prst="rect">
            <a:avLst/>
          </a:prstGeom>
        </p:spPr>
        <p:txBody>
          <a:bodyPr lIns="0" tIns="0" rIns="0" bIns="0" anchor="ctr">
            <a:noAutofit/>
          </a:bodyPr>
          <a:lstStyle/>
          <a:p>
            <a:endParaRPr lang="it-IT" sz="2400" b="0" strike="noStrike" spc="-1">
              <a:solidFill>
                <a:srgbClr val="000000"/>
              </a:solidFill>
              <a:latin typeface="Times New Roman"/>
            </a:endParaRPr>
          </a:p>
        </p:txBody>
      </p:sp>
      <p:sp>
        <p:nvSpPr>
          <p:cNvPr id="13" name="PlaceHolder 2"/>
          <p:cNvSpPr>
            <a:spLocks noGrp="1"/>
          </p:cNvSpPr>
          <p:nvPr>
            <p:ph type="body"/>
          </p:nvPr>
        </p:nvSpPr>
        <p:spPr>
          <a:xfrm>
            <a:off x="609600" y="1604520"/>
            <a:ext cx="5354400" cy="1896840"/>
          </a:xfrm>
          <a:prstGeom prst="rect">
            <a:avLst/>
          </a:prstGeom>
        </p:spPr>
        <p:txBody>
          <a:bodyPr lIns="0" tIns="0" rIns="0" bIns="0">
            <a:normAutofit/>
          </a:bodyPr>
          <a:lstStyle/>
          <a:p>
            <a:endParaRPr lang="it-IT" sz="3200" b="0" strike="noStrike" spc="-1">
              <a:solidFill>
                <a:srgbClr val="000000"/>
              </a:solidFill>
              <a:latin typeface="Times New Roman"/>
            </a:endParaRPr>
          </a:p>
        </p:txBody>
      </p:sp>
      <p:sp>
        <p:nvSpPr>
          <p:cNvPr id="14" name="PlaceHolder 3"/>
          <p:cNvSpPr>
            <a:spLocks noGrp="1"/>
          </p:cNvSpPr>
          <p:nvPr>
            <p:ph type="body"/>
          </p:nvPr>
        </p:nvSpPr>
        <p:spPr>
          <a:xfrm>
            <a:off x="6232320" y="1604520"/>
            <a:ext cx="5354400" cy="3977280"/>
          </a:xfrm>
          <a:prstGeom prst="rect">
            <a:avLst/>
          </a:prstGeom>
        </p:spPr>
        <p:txBody>
          <a:bodyPr lIns="0" tIns="0" rIns="0" bIns="0">
            <a:normAutofit/>
          </a:bodyPr>
          <a:lstStyle/>
          <a:p>
            <a:endParaRPr lang="it-IT" sz="3200" b="0" strike="noStrike" spc="-1">
              <a:solidFill>
                <a:srgbClr val="000000"/>
              </a:solidFill>
              <a:latin typeface="Times New Roman"/>
            </a:endParaRPr>
          </a:p>
        </p:txBody>
      </p:sp>
      <p:sp>
        <p:nvSpPr>
          <p:cNvPr id="15" name="PlaceHolder 4"/>
          <p:cNvSpPr>
            <a:spLocks noGrp="1"/>
          </p:cNvSpPr>
          <p:nvPr>
            <p:ph type="body"/>
          </p:nvPr>
        </p:nvSpPr>
        <p:spPr>
          <a:xfrm>
            <a:off x="609600" y="3682080"/>
            <a:ext cx="5354400" cy="1896840"/>
          </a:xfrm>
          <a:prstGeom prst="rect">
            <a:avLst/>
          </a:prstGeom>
        </p:spPr>
        <p:txBody>
          <a:bodyPr lIns="0" tIns="0" rIns="0" bIns="0">
            <a:normAutofit/>
          </a:bodyPr>
          <a:lstStyle/>
          <a:p>
            <a:endParaRPr lang="it-IT" sz="3200" b="0" strike="noStrike" spc="-1">
              <a:solidFill>
                <a:srgbClr val="000000"/>
              </a:solidFill>
              <a:latin typeface="Times New Roman"/>
            </a:endParaRPr>
          </a:p>
        </p:txBody>
      </p:sp>
    </p:spTree>
    <p:extLst>
      <p:ext uri="{BB962C8B-B14F-4D97-AF65-F5344CB8AC3E}">
        <p14:creationId xmlns="" xmlns:p14="http://schemas.microsoft.com/office/powerpoint/2010/main" val="260408255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609600" y="273600"/>
            <a:ext cx="10972320" cy="1144800"/>
          </a:xfrm>
          <a:prstGeom prst="rect">
            <a:avLst/>
          </a:prstGeom>
        </p:spPr>
        <p:txBody>
          <a:bodyPr lIns="0" tIns="0" rIns="0" bIns="0" anchor="ctr">
            <a:noAutofit/>
          </a:bodyPr>
          <a:lstStyle/>
          <a:p>
            <a:endParaRPr lang="it-IT" sz="2400" b="0" strike="noStrike" spc="-1">
              <a:solidFill>
                <a:srgbClr val="000000"/>
              </a:solidFill>
              <a:latin typeface="Times New Roman"/>
            </a:endParaRPr>
          </a:p>
        </p:txBody>
      </p:sp>
      <p:sp>
        <p:nvSpPr>
          <p:cNvPr id="17" name="PlaceHolder 2"/>
          <p:cNvSpPr>
            <a:spLocks noGrp="1"/>
          </p:cNvSpPr>
          <p:nvPr>
            <p:ph type="body"/>
          </p:nvPr>
        </p:nvSpPr>
        <p:spPr>
          <a:xfrm>
            <a:off x="609600" y="1604520"/>
            <a:ext cx="5354400" cy="3977280"/>
          </a:xfrm>
          <a:prstGeom prst="rect">
            <a:avLst/>
          </a:prstGeom>
        </p:spPr>
        <p:txBody>
          <a:bodyPr lIns="0" tIns="0" rIns="0" bIns="0">
            <a:normAutofit/>
          </a:bodyPr>
          <a:lstStyle/>
          <a:p>
            <a:endParaRPr lang="it-IT" sz="3200" b="0" strike="noStrike" spc="-1">
              <a:solidFill>
                <a:srgbClr val="000000"/>
              </a:solidFill>
              <a:latin typeface="Times New Roman"/>
            </a:endParaRPr>
          </a:p>
        </p:txBody>
      </p:sp>
      <p:sp>
        <p:nvSpPr>
          <p:cNvPr id="18" name="PlaceHolder 3"/>
          <p:cNvSpPr>
            <a:spLocks noGrp="1"/>
          </p:cNvSpPr>
          <p:nvPr>
            <p:ph type="body"/>
          </p:nvPr>
        </p:nvSpPr>
        <p:spPr>
          <a:xfrm>
            <a:off x="6232320" y="1604520"/>
            <a:ext cx="5354400" cy="1896840"/>
          </a:xfrm>
          <a:prstGeom prst="rect">
            <a:avLst/>
          </a:prstGeom>
        </p:spPr>
        <p:txBody>
          <a:bodyPr lIns="0" tIns="0" rIns="0" bIns="0">
            <a:normAutofit/>
          </a:bodyPr>
          <a:lstStyle/>
          <a:p>
            <a:endParaRPr lang="it-IT" sz="3200" b="0" strike="noStrike" spc="-1">
              <a:solidFill>
                <a:srgbClr val="000000"/>
              </a:solidFill>
              <a:latin typeface="Times New Roman"/>
            </a:endParaRPr>
          </a:p>
        </p:txBody>
      </p:sp>
      <p:sp>
        <p:nvSpPr>
          <p:cNvPr id="19" name="PlaceHolder 4"/>
          <p:cNvSpPr>
            <a:spLocks noGrp="1"/>
          </p:cNvSpPr>
          <p:nvPr>
            <p:ph type="body"/>
          </p:nvPr>
        </p:nvSpPr>
        <p:spPr>
          <a:xfrm>
            <a:off x="6232320" y="3682080"/>
            <a:ext cx="5354400" cy="1896840"/>
          </a:xfrm>
          <a:prstGeom prst="rect">
            <a:avLst/>
          </a:prstGeom>
        </p:spPr>
        <p:txBody>
          <a:bodyPr lIns="0" tIns="0" rIns="0" bIns="0">
            <a:normAutofit/>
          </a:bodyPr>
          <a:lstStyle/>
          <a:p>
            <a:endParaRPr lang="it-IT" sz="3200" b="0" strike="noStrike" spc="-1">
              <a:solidFill>
                <a:srgbClr val="000000"/>
              </a:solidFill>
              <a:latin typeface="Times New Roman"/>
            </a:endParaRPr>
          </a:p>
        </p:txBody>
      </p:sp>
    </p:spTree>
    <p:extLst>
      <p:ext uri="{BB962C8B-B14F-4D97-AF65-F5344CB8AC3E}">
        <p14:creationId xmlns="" xmlns:p14="http://schemas.microsoft.com/office/powerpoint/2010/main" val="175436468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609600" y="273600"/>
            <a:ext cx="10972320" cy="1144800"/>
          </a:xfrm>
          <a:prstGeom prst="rect">
            <a:avLst/>
          </a:prstGeom>
        </p:spPr>
        <p:txBody>
          <a:bodyPr lIns="0" tIns="0" rIns="0" bIns="0" anchor="ctr">
            <a:noAutofit/>
          </a:bodyPr>
          <a:lstStyle/>
          <a:p>
            <a:endParaRPr lang="it-IT" sz="2400" b="0" strike="noStrike" spc="-1">
              <a:solidFill>
                <a:srgbClr val="000000"/>
              </a:solidFill>
              <a:latin typeface="Times New Roman"/>
            </a:endParaRPr>
          </a:p>
        </p:txBody>
      </p:sp>
      <p:sp>
        <p:nvSpPr>
          <p:cNvPr id="21" name="PlaceHolder 2"/>
          <p:cNvSpPr>
            <a:spLocks noGrp="1"/>
          </p:cNvSpPr>
          <p:nvPr>
            <p:ph type="body"/>
          </p:nvPr>
        </p:nvSpPr>
        <p:spPr>
          <a:xfrm>
            <a:off x="609600" y="1604520"/>
            <a:ext cx="5354400" cy="1896840"/>
          </a:xfrm>
          <a:prstGeom prst="rect">
            <a:avLst/>
          </a:prstGeom>
        </p:spPr>
        <p:txBody>
          <a:bodyPr lIns="0" tIns="0" rIns="0" bIns="0">
            <a:normAutofit/>
          </a:bodyPr>
          <a:lstStyle/>
          <a:p>
            <a:endParaRPr lang="it-IT" sz="3200" b="0" strike="noStrike" spc="-1">
              <a:solidFill>
                <a:srgbClr val="000000"/>
              </a:solidFill>
              <a:latin typeface="Times New Roman"/>
            </a:endParaRPr>
          </a:p>
        </p:txBody>
      </p:sp>
      <p:sp>
        <p:nvSpPr>
          <p:cNvPr id="22" name="PlaceHolder 3"/>
          <p:cNvSpPr>
            <a:spLocks noGrp="1"/>
          </p:cNvSpPr>
          <p:nvPr>
            <p:ph type="body"/>
          </p:nvPr>
        </p:nvSpPr>
        <p:spPr>
          <a:xfrm>
            <a:off x="6232320" y="1604520"/>
            <a:ext cx="5354400" cy="1896840"/>
          </a:xfrm>
          <a:prstGeom prst="rect">
            <a:avLst/>
          </a:prstGeom>
        </p:spPr>
        <p:txBody>
          <a:bodyPr lIns="0" tIns="0" rIns="0" bIns="0">
            <a:normAutofit/>
          </a:bodyPr>
          <a:lstStyle/>
          <a:p>
            <a:endParaRPr lang="it-IT" sz="3200" b="0" strike="noStrike" spc="-1">
              <a:solidFill>
                <a:srgbClr val="000000"/>
              </a:solidFill>
              <a:latin typeface="Times New Roman"/>
            </a:endParaRPr>
          </a:p>
        </p:txBody>
      </p:sp>
      <p:sp>
        <p:nvSpPr>
          <p:cNvPr id="23" name="PlaceHolder 4"/>
          <p:cNvSpPr>
            <a:spLocks noGrp="1"/>
          </p:cNvSpPr>
          <p:nvPr>
            <p:ph type="body"/>
          </p:nvPr>
        </p:nvSpPr>
        <p:spPr>
          <a:xfrm>
            <a:off x="609600" y="3682080"/>
            <a:ext cx="10972320" cy="1896840"/>
          </a:xfrm>
          <a:prstGeom prst="rect">
            <a:avLst/>
          </a:prstGeom>
        </p:spPr>
        <p:txBody>
          <a:bodyPr lIns="0" tIns="0" rIns="0" bIns="0">
            <a:normAutofit/>
          </a:bodyPr>
          <a:lstStyle/>
          <a:p>
            <a:endParaRPr lang="it-IT" sz="3200" b="0" strike="noStrike" spc="-1">
              <a:solidFill>
                <a:srgbClr val="000000"/>
              </a:solidFill>
              <a:latin typeface="Times New Roman"/>
            </a:endParaRPr>
          </a:p>
        </p:txBody>
      </p:sp>
    </p:spTree>
    <p:extLst>
      <p:ext uri="{BB962C8B-B14F-4D97-AF65-F5344CB8AC3E}">
        <p14:creationId xmlns="" xmlns:p14="http://schemas.microsoft.com/office/powerpoint/2010/main" val="387967717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609600" y="273600"/>
            <a:ext cx="10972320" cy="1144800"/>
          </a:xfrm>
          <a:prstGeom prst="rect">
            <a:avLst/>
          </a:prstGeom>
        </p:spPr>
        <p:txBody>
          <a:bodyPr lIns="0" tIns="0" rIns="0" bIns="0" anchor="ctr">
            <a:noAutofit/>
          </a:bodyPr>
          <a:lstStyle/>
          <a:p>
            <a:endParaRPr lang="it-IT" sz="2400" b="0" strike="noStrike" spc="-1">
              <a:solidFill>
                <a:srgbClr val="000000"/>
              </a:solidFill>
              <a:latin typeface="Times New Roman"/>
            </a:endParaRPr>
          </a:p>
        </p:txBody>
      </p:sp>
      <p:sp>
        <p:nvSpPr>
          <p:cNvPr id="25" name="PlaceHolder 2"/>
          <p:cNvSpPr>
            <a:spLocks noGrp="1"/>
          </p:cNvSpPr>
          <p:nvPr>
            <p:ph type="body"/>
          </p:nvPr>
        </p:nvSpPr>
        <p:spPr>
          <a:xfrm>
            <a:off x="609600" y="1604520"/>
            <a:ext cx="10972320" cy="1896840"/>
          </a:xfrm>
          <a:prstGeom prst="rect">
            <a:avLst/>
          </a:prstGeom>
        </p:spPr>
        <p:txBody>
          <a:bodyPr lIns="0" tIns="0" rIns="0" bIns="0">
            <a:normAutofit/>
          </a:bodyPr>
          <a:lstStyle/>
          <a:p>
            <a:endParaRPr lang="it-IT" sz="3200" b="0" strike="noStrike" spc="-1">
              <a:solidFill>
                <a:srgbClr val="000000"/>
              </a:solidFill>
              <a:latin typeface="Times New Roman"/>
            </a:endParaRPr>
          </a:p>
        </p:txBody>
      </p:sp>
      <p:sp>
        <p:nvSpPr>
          <p:cNvPr id="26" name="PlaceHolder 3"/>
          <p:cNvSpPr>
            <a:spLocks noGrp="1"/>
          </p:cNvSpPr>
          <p:nvPr>
            <p:ph type="body"/>
          </p:nvPr>
        </p:nvSpPr>
        <p:spPr>
          <a:xfrm>
            <a:off x="609600" y="3682080"/>
            <a:ext cx="10972320" cy="1896840"/>
          </a:xfrm>
          <a:prstGeom prst="rect">
            <a:avLst/>
          </a:prstGeom>
        </p:spPr>
        <p:txBody>
          <a:bodyPr lIns="0" tIns="0" rIns="0" bIns="0">
            <a:normAutofit/>
          </a:bodyPr>
          <a:lstStyle/>
          <a:p>
            <a:endParaRPr lang="it-IT" sz="3200" b="0" strike="noStrike" spc="-1">
              <a:solidFill>
                <a:srgbClr val="000000"/>
              </a:solidFill>
              <a:latin typeface="Times New Roman"/>
            </a:endParaRPr>
          </a:p>
        </p:txBody>
      </p:sp>
    </p:spTree>
    <p:extLst>
      <p:ext uri="{BB962C8B-B14F-4D97-AF65-F5344CB8AC3E}">
        <p14:creationId xmlns="" xmlns:p14="http://schemas.microsoft.com/office/powerpoint/2010/main" val="332559794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609600" y="273600"/>
            <a:ext cx="10972320" cy="1144800"/>
          </a:xfrm>
          <a:prstGeom prst="rect">
            <a:avLst/>
          </a:prstGeom>
        </p:spPr>
        <p:txBody>
          <a:bodyPr lIns="0" tIns="0" rIns="0" bIns="0" anchor="ctr">
            <a:noAutofit/>
          </a:bodyPr>
          <a:lstStyle/>
          <a:p>
            <a:endParaRPr lang="it-IT" sz="2400" b="0" strike="noStrike" spc="-1">
              <a:solidFill>
                <a:srgbClr val="000000"/>
              </a:solidFill>
              <a:latin typeface="Times New Roman"/>
            </a:endParaRPr>
          </a:p>
        </p:txBody>
      </p:sp>
      <p:sp>
        <p:nvSpPr>
          <p:cNvPr id="28" name="PlaceHolder 2"/>
          <p:cNvSpPr>
            <a:spLocks noGrp="1"/>
          </p:cNvSpPr>
          <p:nvPr>
            <p:ph type="body"/>
          </p:nvPr>
        </p:nvSpPr>
        <p:spPr>
          <a:xfrm>
            <a:off x="609600" y="1604520"/>
            <a:ext cx="5354400" cy="1896840"/>
          </a:xfrm>
          <a:prstGeom prst="rect">
            <a:avLst/>
          </a:prstGeom>
        </p:spPr>
        <p:txBody>
          <a:bodyPr lIns="0" tIns="0" rIns="0" bIns="0">
            <a:normAutofit/>
          </a:bodyPr>
          <a:lstStyle/>
          <a:p>
            <a:endParaRPr lang="it-IT" sz="3200" b="0" strike="noStrike" spc="-1">
              <a:solidFill>
                <a:srgbClr val="000000"/>
              </a:solidFill>
              <a:latin typeface="Times New Roman"/>
            </a:endParaRPr>
          </a:p>
        </p:txBody>
      </p:sp>
      <p:sp>
        <p:nvSpPr>
          <p:cNvPr id="29" name="PlaceHolder 3"/>
          <p:cNvSpPr>
            <a:spLocks noGrp="1"/>
          </p:cNvSpPr>
          <p:nvPr>
            <p:ph type="body"/>
          </p:nvPr>
        </p:nvSpPr>
        <p:spPr>
          <a:xfrm>
            <a:off x="6232320" y="1604520"/>
            <a:ext cx="5354400" cy="1896840"/>
          </a:xfrm>
          <a:prstGeom prst="rect">
            <a:avLst/>
          </a:prstGeom>
        </p:spPr>
        <p:txBody>
          <a:bodyPr lIns="0" tIns="0" rIns="0" bIns="0">
            <a:normAutofit/>
          </a:bodyPr>
          <a:lstStyle/>
          <a:p>
            <a:endParaRPr lang="it-IT" sz="3200" b="0" strike="noStrike" spc="-1">
              <a:solidFill>
                <a:srgbClr val="000000"/>
              </a:solidFill>
              <a:latin typeface="Times New Roman"/>
            </a:endParaRPr>
          </a:p>
        </p:txBody>
      </p:sp>
      <p:sp>
        <p:nvSpPr>
          <p:cNvPr id="30" name="PlaceHolder 4"/>
          <p:cNvSpPr>
            <a:spLocks noGrp="1"/>
          </p:cNvSpPr>
          <p:nvPr>
            <p:ph type="body"/>
          </p:nvPr>
        </p:nvSpPr>
        <p:spPr>
          <a:xfrm>
            <a:off x="609600" y="3682080"/>
            <a:ext cx="5354400" cy="1896840"/>
          </a:xfrm>
          <a:prstGeom prst="rect">
            <a:avLst/>
          </a:prstGeom>
        </p:spPr>
        <p:txBody>
          <a:bodyPr lIns="0" tIns="0" rIns="0" bIns="0">
            <a:normAutofit/>
          </a:bodyPr>
          <a:lstStyle/>
          <a:p>
            <a:endParaRPr lang="it-IT" sz="3200" b="0" strike="noStrike" spc="-1">
              <a:solidFill>
                <a:srgbClr val="000000"/>
              </a:solidFill>
              <a:latin typeface="Times New Roman"/>
            </a:endParaRPr>
          </a:p>
        </p:txBody>
      </p:sp>
      <p:sp>
        <p:nvSpPr>
          <p:cNvPr id="31" name="PlaceHolder 5"/>
          <p:cNvSpPr>
            <a:spLocks noGrp="1"/>
          </p:cNvSpPr>
          <p:nvPr>
            <p:ph type="body"/>
          </p:nvPr>
        </p:nvSpPr>
        <p:spPr>
          <a:xfrm>
            <a:off x="6232320" y="3682080"/>
            <a:ext cx="5354400" cy="1896840"/>
          </a:xfrm>
          <a:prstGeom prst="rect">
            <a:avLst/>
          </a:prstGeom>
        </p:spPr>
        <p:txBody>
          <a:bodyPr lIns="0" tIns="0" rIns="0" bIns="0">
            <a:normAutofit/>
          </a:bodyPr>
          <a:lstStyle/>
          <a:p>
            <a:endParaRPr lang="it-IT" sz="3200" b="0" strike="noStrike" spc="-1">
              <a:solidFill>
                <a:srgbClr val="000000"/>
              </a:solidFill>
              <a:latin typeface="Times New Roman"/>
            </a:endParaRPr>
          </a:p>
        </p:txBody>
      </p:sp>
    </p:spTree>
    <p:extLst>
      <p:ext uri="{BB962C8B-B14F-4D97-AF65-F5344CB8AC3E}">
        <p14:creationId xmlns="" xmlns:p14="http://schemas.microsoft.com/office/powerpoint/2010/main" val="140511856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609600" y="273600"/>
            <a:ext cx="10972320" cy="1144800"/>
          </a:xfrm>
          <a:prstGeom prst="rect">
            <a:avLst/>
          </a:prstGeom>
        </p:spPr>
        <p:txBody>
          <a:bodyPr lIns="0" tIns="0" rIns="0" bIns="0" anchor="ctr">
            <a:noAutofit/>
          </a:bodyPr>
          <a:lstStyle/>
          <a:p>
            <a:endParaRPr lang="it-IT" sz="2400" b="0" strike="noStrike" spc="-1">
              <a:solidFill>
                <a:srgbClr val="000000"/>
              </a:solidFill>
              <a:latin typeface="Times New Roman"/>
            </a:endParaRPr>
          </a:p>
        </p:txBody>
      </p:sp>
      <p:sp>
        <p:nvSpPr>
          <p:cNvPr id="33" name="PlaceHolder 2"/>
          <p:cNvSpPr>
            <a:spLocks noGrp="1"/>
          </p:cNvSpPr>
          <p:nvPr>
            <p:ph type="body"/>
          </p:nvPr>
        </p:nvSpPr>
        <p:spPr>
          <a:xfrm>
            <a:off x="609600" y="1604520"/>
            <a:ext cx="3532800" cy="1896840"/>
          </a:xfrm>
          <a:prstGeom prst="rect">
            <a:avLst/>
          </a:prstGeom>
        </p:spPr>
        <p:txBody>
          <a:bodyPr lIns="0" tIns="0" rIns="0" bIns="0">
            <a:normAutofit/>
          </a:bodyPr>
          <a:lstStyle/>
          <a:p>
            <a:endParaRPr lang="it-IT" sz="3200" b="0" strike="noStrike" spc="-1">
              <a:solidFill>
                <a:srgbClr val="000000"/>
              </a:solidFill>
              <a:latin typeface="Times New Roman"/>
            </a:endParaRPr>
          </a:p>
        </p:txBody>
      </p:sp>
      <p:sp>
        <p:nvSpPr>
          <p:cNvPr id="34" name="PlaceHolder 3"/>
          <p:cNvSpPr>
            <a:spLocks noGrp="1"/>
          </p:cNvSpPr>
          <p:nvPr>
            <p:ph type="body"/>
          </p:nvPr>
        </p:nvSpPr>
        <p:spPr>
          <a:xfrm>
            <a:off x="4319520" y="1604520"/>
            <a:ext cx="3532800" cy="1896840"/>
          </a:xfrm>
          <a:prstGeom prst="rect">
            <a:avLst/>
          </a:prstGeom>
        </p:spPr>
        <p:txBody>
          <a:bodyPr lIns="0" tIns="0" rIns="0" bIns="0">
            <a:normAutofit/>
          </a:bodyPr>
          <a:lstStyle/>
          <a:p>
            <a:endParaRPr lang="it-IT" sz="3200" b="0" strike="noStrike" spc="-1">
              <a:solidFill>
                <a:srgbClr val="000000"/>
              </a:solidFill>
              <a:latin typeface="Times New Roman"/>
            </a:endParaRPr>
          </a:p>
        </p:txBody>
      </p:sp>
      <p:sp>
        <p:nvSpPr>
          <p:cNvPr id="35" name="PlaceHolder 4"/>
          <p:cNvSpPr>
            <a:spLocks noGrp="1"/>
          </p:cNvSpPr>
          <p:nvPr>
            <p:ph type="body"/>
          </p:nvPr>
        </p:nvSpPr>
        <p:spPr>
          <a:xfrm>
            <a:off x="8029440" y="1604520"/>
            <a:ext cx="3532800" cy="1896840"/>
          </a:xfrm>
          <a:prstGeom prst="rect">
            <a:avLst/>
          </a:prstGeom>
        </p:spPr>
        <p:txBody>
          <a:bodyPr lIns="0" tIns="0" rIns="0" bIns="0">
            <a:normAutofit/>
          </a:bodyPr>
          <a:lstStyle/>
          <a:p>
            <a:endParaRPr lang="it-IT" sz="3200" b="0" strike="noStrike" spc="-1">
              <a:solidFill>
                <a:srgbClr val="000000"/>
              </a:solidFill>
              <a:latin typeface="Times New Roman"/>
            </a:endParaRPr>
          </a:p>
        </p:txBody>
      </p:sp>
      <p:sp>
        <p:nvSpPr>
          <p:cNvPr id="36" name="PlaceHolder 5"/>
          <p:cNvSpPr>
            <a:spLocks noGrp="1"/>
          </p:cNvSpPr>
          <p:nvPr>
            <p:ph type="body"/>
          </p:nvPr>
        </p:nvSpPr>
        <p:spPr>
          <a:xfrm>
            <a:off x="609600" y="3682080"/>
            <a:ext cx="3532800" cy="1896840"/>
          </a:xfrm>
          <a:prstGeom prst="rect">
            <a:avLst/>
          </a:prstGeom>
        </p:spPr>
        <p:txBody>
          <a:bodyPr lIns="0" tIns="0" rIns="0" bIns="0">
            <a:normAutofit/>
          </a:bodyPr>
          <a:lstStyle/>
          <a:p>
            <a:endParaRPr lang="it-IT" sz="3200" b="0" strike="noStrike" spc="-1">
              <a:solidFill>
                <a:srgbClr val="000000"/>
              </a:solidFill>
              <a:latin typeface="Times New Roman"/>
            </a:endParaRPr>
          </a:p>
        </p:txBody>
      </p:sp>
      <p:sp>
        <p:nvSpPr>
          <p:cNvPr id="37" name="PlaceHolder 6"/>
          <p:cNvSpPr>
            <a:spLocks noGrp="1"/>
          </p:cNvSpPr>
          <p:nvPr>
            <p:ph type="body"/>
          </p:nvPr>
        </p:nvSpPr>
        <p:spPr>
          <a:xfrm>
            <a:off x="4319520" y="3682080"/>
            <a:ext cx="3532800" cy="1896840"/>
          </a:xfrm>
          <a:prstGeom prst="rect">
            <a:avLst/>
          </a:prstGeom>
        </p:spPr>
        <p:txBody>
          <a:bodyPr lIns="0" tIns="0" rIns="0" bIns="0">
            <a:normAutofit/>
          </a:bodyPr>
          <a:lstStyle/>
          <a:p>
            <a:endParaRPr lang="it-IT" sz="3200" b="0" strike="noStrike" spc="-1">
              <a:solidFill>
                <a:srgbClr val="000000"/>
              </a:solidFill>
              <a:latin typeface="Times New Roman"/>
            </a:endParaRPr>
          </a:p>
        </p:txBody>
      </p:sp>
      <p:sp>
        <p:nvSpPr>
          <p:cNvPr id="38" name="PlaceHolder 7"/>
          <p:cNvSpPr>
            <a:spLocks noGrp="1"/>
          </p:cNvSpPr>
          <p:nvPr>
            <p:ph type="body"/>
          </p:nvPr>
        </p:nvSpPr>
        <p:spPr>
          <a:xfrm>
            <a:off x="8029440" y="3682080"/>
            <a:ext cx="3532800" cy="1896840"/>
          </a:xfrm>
          <a:prstGeom prst="rect">
            <a:avLst/>
          </a:prstGeom>
        </p:spPr>
        <p:txBody>
          <a:bodyPr lIns="0" tIns="0" rIns="0" bIns="0">
            <a:normAutofit/>
          </a:bodyPr>
          <a:lstStyle/>
          <a:p>
            <a:endParaRPr lang="it-IT" sz="3200" b="0" strike="noStrike" spc="-1">
              <a:solidFill>
                <a:srgbClr val="000000"/>
              </a:solidFill>
              <a:latin typeface="Times New Roman"/>
            </a:endParaRPr>
          </a:p>
        </p:txBody>
      </p:sp>
    </p:spTree>
    <p:extLst>
      <p:ext uri="{BB962C8B-B14F-4D97-AF65-F5344CB8AC3E}">
        <p14:creationId xmlns="" xmlns:p14="http://schemas.microsoft.com/office/powerpoint/2010/main" val="3517526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40_Blank">
    <p:spTree>
      <p:nvGrpSpPr>
        <p:cNvPr id="1" name=""/>
        <p:cNvGrpSpPr/>
        <p:nvPr/>
      </p:nvGrpSpPr>
      <p:grpSpPr>
        <a:xfrm>
          <a:off x="0" y="0"/>
          <a:ext cx="0" cy="0"/>
          <a:chOff x="0" y="0"/>
          <a:chExt cx="0" cy="0"/>
        </a:xfrm>
      </p:grpSpPr>
      <p:sp>
        <p:nvSpPr>
          <p:cNvPr id="114"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115"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116"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117"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118"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119" name="Picture Placeholder 4"/>
          <p:cNvSpPr>
            <a:spLocks noGrp="1"/>
          </p:cNvSpPr>
          <p:nvPr>
            <p:ph type="pic" sz="half" idx="13"/>
          </p:nvPr>
        </p:nvSpPr>
        <p:spPr>
          <a:xfrm>
            <a:off x="5517419" y="902044"/>
            <a:ext cx="6435595" cy="4832821"/>
          </a:xfrm>
          <a:prstGeom prst="rect">
            <a:avLst/>
          </a:prstGeom>
        </p:spPr>
        <p:txBody>
          <a:bodyPr lIns="91439" rIns="91439">
            <a:noAutofit/>
          </a:bodyPr>
          <a:lstStyle/>
          <a:p>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42_Blank">
    <p:spTree>
      <p:nvGrpSpPr>
        <p:cNvPr id="1" name=""/>
        <p:cNvGrpSpPr/>
        <p:nvPr/>
      </p:nvGrpSpPr>
      <p:grpSpPr>
        <a:xfrm>
          <a:off x="0" y="0"/>
          <a:ext cx="0" cy="0"/>
          <a:chOff x="0" y="0"/>
          <a:chExt cx="0" cy="0"/>
        </a:xfrm>
      </p:grpSpPr>
      <p:sp>
        <p:nvSpPr>
          <p:cNvPr id="126" name="Numero diapositiva"/>
          <p:cNvSpPr txBox="1">
            <a:spLocks noGrp="1"/>
          </p:cNvSpPr>
          <p:nvPr>
            <p:ph type="sldNum" sz="quarter" idx="2"/>
          </p:nvPr>
        </p:nvSpPr>
        <p:spPr>
          <a:prstGeom prst="rect">
            <a:avLst/>
          </a:prstGeom>
        </p:spPr>
        <p:txBody>
          <a:bodyPr/>
          <a:lstStyle/>
          <a:p>
            <a:fld id="{86CB4B4D-7CA3-9044-876B-883B54F8677D}" type="slidenum">
              <a:rPr/>
              <a:pPr/>
              <a:t>‹N›</a:t>
            </a:fld>
            <a:endParaRPr/>
          </a:p>
        </p:txBody>
      </p:sp>
      <p:sp>
        <p:nvSpPr>
          <p:cNvPr id="127" name="Shape 2748"/>
          <p:cNvSpPr/>
          <p:nvPr/>
        </p:nvSpPr>
        <p:spPr>
          <a:xfrm>
            <a:off x="10228868"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2764" y="5400"/>
                </a:moveTo>
                <a:cubicBezTo>
                  <a:pt x="12764" y="5129"/>
                  <a:pt x="12544" y="4909"/>
                  <a:pt x="12273" y="4909"/>
                </a:cubicBezTo>
                <a:cubicBezTo>
                  <a:pt x="12137" y="4909"/>
                  <a:pt x="12015" y="4964"/>
                  <a:pt x="11926" y="5053"/>
                </a:cubicBezTo>
                <a:lnTo>
                  <a:pt x="7017" y="10453"/>
                </a:lnTo>
                <a:cubicBezTo>
                  <a:pt x="6928" y="10542"/>
                  <a:pt x="6873" y="10665"/>
                  <a:pt x="6873" y="10800"/>
                </a:cubicBezTo>
                <a:cubicBezTo>
                  <a:pt x="6873" y="10936"/>
                  <a:pt x="6928" y="11058"/>
                  <a:pt x="7017" y="11147"/>
                </a:cubicBezTo>
                <a:lnTo>
                  <a:pt x="11926" y="16547"/>
                </a:lnTo>
                <a:cubicBezTo>
                  <a:pt x="12015" y="16636"/>
                  <a:pt x="12137" y="16691"/>
                  <a:pt x="12273" y="16691"/>
                </a:cubicBezTo>
                <a:cubicBezTo>
                  <a:pt x="12544" y="16691"/>
                  <a:pt x="12764" y="16471"/>
                  <a:pt x="12764" y="16200"/>
                </a:cubicBezTo>
                <a:cubicBezTo>
                  <a:pt x="12764" y="16065"/>
                  <a:pt x="12709" y="15942"/>
                  <a:pt x="12620" y="15853"/>
                </a:cubicBezTo>
                <a:lnTo>
                  <a:pt x="8026" y="10800"/>
                </a:lnTo>
                <a:lnTo>
                  <a:pt x="12620" y="5747"/>
                </a:lnTo>
                <a:cubicBezTo>
                  <a:pt x="12709" y="5658"/>
                  <a:pt x="12764" y="5536"/>
                  <a:pt x="12764" y="5400"/>
                </a:cubicBezTo>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128" name="Shape 2749"/>
          <p:cNvSpPr/>
          <p:nvPr/>
        </p:nvSpPr>
        <p:spPr>
          <a:xfrm>
            <a:off x="11091074" y="6299417"/>
            <a:ext cx="318584" cy="318560"/>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9674" y="5053"/>
                </a:moveTo>
                <a:cubicBezTo>
                  <a:pt x="9585" y="4964"/>
                  <a:pt x="9463" y="4909"/>
                  <a:pt x="9327" y="4909"/>
                </a:cubicBezTo>
                <a:cubicBezTo>
                  <a:pt x="9056" y="4909"/>
                  <a:pt x="8836" y="5129"/>
                  <a:pt x="8836" y="5400"/>
                </a:cubicBezTo>
                <a:cubicBezTo>
                  <a:pt x="8836" y="5536"/>
                  <a:pt x="8891" y="5658"/>
                  <a:pt x="8980" y="5747"/>
                </a:cubicBezTo>
                <a:lnTo>
                  <a:pt x="13574" y="10800"/>
                </a:lnTo>
                <a:lnTo>
                  <a:pt x="8980" y="15853"/>
                </a:lnTo>
                <a:cubicBezTo>
                  <a:pt x="8891" y="15942"/>
                  <a:pt x="8836" y="16065"/>
                  <a:pt x="8836" y="16200"/>
                </a:cubicBezTo>
                <a:cubicBezTo>
                  <a:pt x="8836" y="16471"/>
                  <a:pt x="9056" y="16691"/>
                  <a:pt x="9327" y="16691"/>
                </a:cubicBezTo>
                <a:cubicBezTo>
                  <a:pt x="9463" y="16691"/>
                  <a:pt x="9585" y="16636"/>
                  <a:pt x="9674" y="16547"/>
                </a:cubicBezTo>
                <a:lnTo>
                  <a:pt x="14583" y="11147"/>
                </a:lnTo>
                <a:cubicBezTo>
                  <a:pt x="14672" y="11058"/>
                  <a:pt x="14727" y="10936"/>
                  <a:pt x="14727" y="10800"/>
                </a:cubicBezTo>
                <a:cubicBezTo>
                  <a:pt x="14727" y="10665"/>
                  <a:pt x="14672" y="10542"/>
                  <a:pt x="14583" y="10453"/>
                </a:cubicBezTo>
                <a:cubicBezTo>
                  <a:pt x="14583" y="10453"/>
                  <a:pt x="9674" y="5053"/>
                  <a:pt x="9674" y="5053"/>
                </a:cubicBezTo>
                <a:close/>
              </a:path>
            </a:pathLst>
          </a:custGeom>
          <a:solidFill>
            <a:srgbClr val="F2F2F2"/>
          </a:solidFill>
          <a:ln w="12700">
            <a:miter lim="400000"/>
          </a:ln>
        </p:spPr>
        <p:txBody>
          <a:bodyPr lIns="45719" rIns="45719" anchor="ctr"/>
          <a:lstStyle/>
          <a:p>
            <a:pPr algn="ctr" defTabSz="228579">
              <a:defRPr sz="1500">
                <a:solidFill>
                  <a:srgbClr val="FFFFFF"/>
                </a:solidFill>
                <a:effectLst>
                  <a:outerShdw blurRad="38100" dist="12700" dir="5400000" rotWithShape="0">
                    <a:srgbClr val="000000">
                      <a:alpha val="50000"/>
                    </a:srgbClr>
                  </a:outerShdw>
                </a:effectLst>
                <a:latin typeface="Arial"/>
                <a:ea typeface="Arial"/>
                <a:cs typeface="Arial"/>
                <a:sym typeface="Arial"/>
              </a:defRPr>
            </a:pPr>
            <a:endParaRPr/>
          </a:p>
        </p:txBody>
      </p:sp>
      <p:sp>
        <p:nvSpPr>
          <p:cNvPr id="129" name="Oval 9"/>
          <p:cNvSpPr/>
          <p:nvPr/>
        </p:nvSpPr>
        <p:spPr>
          <a:xfrm>
            <a:off x="10659971" y="6299417"/>
            <a:ext cx="318585" cy="318585"/>
          </a:xfrm>
          <a:prstGeom prst="ellipse">
            <a:avLst/>
          </a:prstGeom>
          <a:ln w="12700">
            <a:solidFill>
              <a:srgbClr val="F2F2F2"/>
            </a:solidFill>
            <a:miter/>
          </a:ln>
        </p:spPr>
        <p:txBody>
          <a:bodyPr lIns="45719" rIns="45719" anchor="ctr"/>
          <a:lstStyle/>
          <a:p>
            <a:pPr algn="ctr">
              <a:defRPr>
                <a:solidFill>
                  <a:srgbClr val="FFFFFF"/>
                </a:solidFill>
              </a:defRPr>
            </a:pPr>
            <a:endParaRPr/>
          </a:p>
        </p:txBody>
      </p:sp>
      <p:sp>
        <p:nvSpPr>
          <p:cNvPr id="130" name="TextBox 10"/>
          <p:cNvSpPr txBox="1"/>
          <p:nvPr/>
        </p:nvSpPr>
        <p:spPr>
          <a:xfrm>
            <a:off x="725679" y="6354374"/>
            <a:ext cx="2809490" cy="269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a:solidFill>
                  <a:srgbClr val="969696"/>
                </a:solidFill>
              </a:defRPr>
            </a:lvl1pPr>
          </a:lstStyle>
          <a:p>
            <a:r>
              <a:t>Pitch Deck Presentation</a:t>
            </a:r>
          </a:p>
        </p:txBody>
      </p:sp>
      <p:sp>
        <p:nvSpPr>
          <p:cNvPr id="131" name="Picture Placeholder 15"/>
          <p:cNvSpPr>
            <a:spLocks noGrp="1"/>
          </p:cNvSpPr>
          <p:nvPr>
            <p:ph type="pic" sz="quarter" idx="13"/>
          </p:nvPr>
        </p:nvSpPr>
        <p:spPr>
          <a:xfrm>
            <a:off x="7229288" y="1197567"/>
            <a:ext cx="1338544" cy="993906"/>
          </a:xfrm>
          <a:prstGeom prst="rect">
            <a:avLst/>
          </a:prstGeom>
        </p:spPr>
        <p:txBody>
          <a:bodyPr lIns="91439" rIns="91439">
            <a:noAutofit/>
          </a:bodyPr>
          <a:lstStyle/>
          <a:p>
            <a:endParaRPr/>
          </a:p>
        </p:txBody>
      </p:sp>
      <p:sp>
        <p:nvSpPr>
          <p:cNvPr id="132" name="Picture Placeholder 23"/>
          <p:cNvSpPr>
            <a:spLocks noGrp="1"/>
          </p:cNvSpPr>
          <p:nvPr>
            <p:ph type="pic" sz="quarter" idx="14"/>
          </p:nvPr>
        </p:nvSpPr>
        <p:spPr>
          <a:xfrm>
            <a:off x="6230692" y="3981327"/>
            <a:ext cx="1078722" cy="1053113"/>
          </a:xfrm>
          <a:prstGeom prst="rect">
            <a:avLst/>
          </a:prstGeom>
        </p:spPr>
        <p:txBody>
          <a:bodyPr lIns="91439" rIns="91439">
            <a:noAutofit/>
          </a:bodyPr>
          <a:lstStyle/>
          <a:p>
            <a:endParaRPr/>
          </a:p>
        </p:txBody>
      </p:sp>
      <p:sp>
        <p:nvSpPr>
          <p:cNvPr id="133" name="Picture Placeholder 21"/>
          <p:cNvSpPr>
            <a:spLocks noGrp="1"/>
          </p:cNvSpPr>
          <p:nvPr>
            <p:ph type="pic" sz="quarter" idx="15"/>
          </p:nvPr>
        </p:nvSpPr>
        <p:spPr>
          <a:xfrm>
            <a:off x="8870397" y="3887275"/>
            <a:ext cx="2173175" cy="1458419"/>
          </a:xfrm>
          <a:prstGeom prst="rect">
            <a:avLst/>
          </a:prstGeom>
        </p:spPr>
        <p:txBody>
          <a:bodyPr lIns="91439" rIns="91439">
            <a:noAutofit/>
          </a:bodyPr>
          <a:lstStyle/>
          <a:p>
            <a:endParaRPr/>
          </a:p>
        </p:txBody>
      </p:sp>
      <p:sp>
        <p:nvSpPr>
          <p:cNvPr id="134" name="Picture Placeholder 19"/>
          <p:cNvSpPr>
            <a:spLocks noGrp="1"/>
          </p:cNvSpPr>
          <p:nvPr>
            <p:ph type="pic" sz="quarter" idx="16"/>
          </p:nvPr>
        </p:nvSpPr>
        <p:spPr>
          <a:xfrm>
            <a:off x="9689575" y="1453898"/>
            <a:ext cx="2079621" cy="2099701"/>
          </a:xfrm>
          <a:prstGeom prst="rect">
            <a:avLst/>
          </a:prstGeom>
        </p:spPr>
        <p:txBody>
          <a:bodyPr lIns="91439" rIns="91439">
            <a:noAutofit/>
          </a:bodyPr>
          <a:lstStyle/>
          <a:p>
            <a:endParaRPr/>
          </a:p>
        </p:txBody>
      </p:sp>
      <p:sp>
        <p:nvSpPr>
          <p:cNvPr id="135" name="Picture Placeholder 17"/>
          <p:cNvSpPr>
            <a:spLocks noGrp="1"/>
          </p:cNvSpPr>
          <p:nvPr>
            <p:ph type="pic" sz="quarter" idx="17"/>
          </p:nvPr>
        </p:nvSpPr>
        <p:spPr>
          <a:xfrm>
            <a:off x="5804451" y="1770865"/>
            <a:ext cx="1826687" cy="1225890"/>
          </a:xfrm>
          <a:prstGeom prst="rect">
            <a:avLst/>
          </a:prstGeom>
        </p:spPr>
        <p:txBody>
          <a:bodyPr lIns="91439" rIns="91439">
            <a:noAutofit/>
          </a:bodyPr>
          <a:lstStyle/>
          <a:p>
            <a:endParaRPr/>
          </a:p>
        </p:txBody>
      </p:sp>
      <p:sp>
        <p:nvSpPr>
          <p:cNvPr id="136" name="Picture Placeholder 9"/>
          <p:cNvSpPr>
            <a:spLocks noGrp="1"/>
          </p:cNvSpPr>
          <p:nvPr>
            <p:ph type="pic" sz="quarter" idx="18"/>
          </p:nvPr>
        </p:nvSpPr>
        <p:spPr>
          <a:xfrm>
            <a:off x="6858409" y="2073736"/>
            <a:ext cx="3557450" cy="2387405"/>
          </a:xfrm>
          <a:prstGeom prst="rect">
            <a:avLst/>
          </a:prstGeom>
        </p:spPr>
        <p:txBody>
          <a:bodyPr lIns="91439" rIns="91439">
            <a:noAutofit/>
          </a:bodyPr>
          <a:lstStyle/>
          <a:p>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slideLayout" Target="../slideLayouts/slideLayout63.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61" Type="http://schemas.openxmlformats.org/officeDocument/2006/relationships/slideLayout" Target="../slideLayouts/slideLayout6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theme" Target="../theme/theme1.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71.xml"/><Relationship Id="rId13" Type="http://schemas.openxmlformats.org/officeDocument/2006/relationships/theme" Target="../theme/theme2.xml"/><Relationship Id="rId3" Type="http://schemas.openxmlformats.org/officeDocument/2006/relationships/slideLayout" Target="../slideLayouts/slideLayout66.xml"/><Relationship Id="rId7" Type="http://schemas.openxmlformats.org/officeDocument/2006/relationships/slideLayout" Target="../slideLayouts/slideLayout70.xml"/><Relationship Id="rId12" Type="http://schemas.openxmlformats.org/officeDocument/2006/relationships/slideLayout" Target="../slideLayouts/slideLayout75.xml"/><Relationship Id="rId2" Type="http://schemas.openxmlformats.org/officeDocument/2006/relationships/slideLayout" Target="../slideLayouts/slideLayout65.xml"/><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slideLayout" Target="../slideLayouts/slideLayout74.xml"/><Relationship Id="rId5" Type="http://schemas.openxmlformats.org/officeDocument/2006/relationships/slideLayout" Target="../slideLayouts/slideLayout68.xml"/><Relationship Id="rId10" Type="http://schemas.openxmlformats.org/officeDocument/2006/relationships/slideLayout" Target="../slideLayouts/slideLayout73.xml"/><Relationship Id="rId4" Type="http://schemas.openxmlformats.org/officeDocument/2006/relationships/slideLayout" Target="../slideLayouts/slideLayout67.xml"/><Relationship Id="rId9" Type="http://schemas.openxmlformats.org/officeDocument/2006/relationships/slideLayout" Target="../slideLayouts/slideLayout7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Immagine" descr="Immagine"/>
          <p:cNvPicPr>
            <a:picLocks noChangeAspect="1"/>
          </p:cNvPicPr>
          <p:nvPr/>
        </p:nvPicPr>
        <p:blipFill>
          <a:blip r:embed="rId65">
            <a:extLst/>
          </a:blip>
          <a:stretch>
            <a:fillRect/>
          </a:stretch>
        </p:blipFill>
        <p:spPr>
          <a:xfrm>
            <a:off x="436486" y="6266867"/>
            <a:ext cx="1895628" cy="318666"/>
          </a:xfrm>
          <a:prstGeom prst="rect">
            <a:avLst/>
          </a:prstGeom>
          <a:ln w="12700">
            <a:miter lim="400000"/>
          </a:ln>
        </p:spPr>
      </p:pic>
      <p:sp>
        <p:nvSpPr>
          <p:cNvPr id="3" name="Titolo Testo"/>
          <p:cNvSpPr txBox="1">
            <a:spLocks noGrp="1"/>
          </p:cNvSpPr>
          <p:nvPr>
            <p:ph type="title"/>
          </p:nvPr>
        </p:nvSpPr>
        <p:spPr>
          <a:xfrm>
            <a:off x="609600" y="92074"/>
            <a:ext cx="10972800" cy="15081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Titolo Testo</a:t>
            </a:r>
          </a:p>
        </p:txBody>
      </p:sp>
      <p:sp>
        <p:nvSpPr>
          <p:cNvPr id="4" name="Corpo livello uno…"/>
          <p:cNvSpPr txBox="1">
            <a:spLocks noGrp="1"/>
          </p:cNvSpPr>
          <p:nvPr>
            <p:ph type="body" idx="1"/>
          </p:nvPr>
        </p:nvSpPr>
        <p:spPr>
          <a:xfrm>
            <a:off x="609600" y="1600200"/>
            <a:ext cx="10972800" cy="5257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Corpo livello uno</a:t>
            </a:r>
          </a:p>
          <a:p>
            <a:pPr lvl="1"/>
            <a:r>
              <a:t>Corpo livello due</a:t>
            </a:r>
          </a:p>
          <a:p>
            <a:pPr lvl="2"/>
            <a:r>
              <a:t>Corpo livello tre</a:t>
            </a:r>
          </a:p>
          <a:p>
            <a:pPr lvl="3"/>
            <a:r>
              <a:t>Corpo livello quattro</a:t>
            </a:r>
          </a:p>
          <a:p>
            <a:pPr lvl="4"/>
            <a:r>
              <a:t>Corpo livello cinque</a:t>
            </a:r>
          </a:p>
        </p:txBody>
      </p:sp>
      <p:sp>
        <p:nvSpPr>
          <p:cNvPr id="5" name="Numero diapositiva"/>
          <p:cNvSpPr txBox="1">
            <a:spLocks noGrp="1"/>
          </p:cNvSpPr>
          <p:nvPr>
            <p:ph type="sldNum" sz="quarter" idx="2"/>
          </p:nvPr>
        </p:nvSpPr>
        <p:spPr>
          <a:xfrm>
            <a:off x="10735217" y="6376146"/>
            <a:ext cx="168090" cy="165101"/>
          </a:xfrm>
          <a:prstGeom prst="rect">
            <a:avLst/>
          </a:prstGeom>
          <a:ln w="12700">
            <a:miter lim="400000"/>
          </a:ln>
        </p:spPr>
        <p:txBody>
          <a:bodyPr wrap="none" lIns="0" tIns="0" rIns="0" bIns="0" anchor="ctr">
            <a:spAutoFit/>
          </a:bodyPr>
          <a:lstStyle>
            <a:lvl1pPr algn="ctr">
              <a:defRPr sz="1100">
                <a:solidFill>
                  <a:srgbClr val="969696"/>
                </a:solidFill>
              </a:defRPr>
            </a:lvl1pPr>
          </a:lstStyle>
          <a:p>
            <a:fld id="{86CB4B4D-7CA3-9044-876B-883B54F8677D}" type="slidenum">
              <a:rPr/>
              <a:pPr/>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5" r:id="rId5"/>
    <p:sldLayoutId id="2147483656" r:id="rId6"/>
    <p:sldLayoutId id="2147483657" r:id="rId7"/>
    <p:sldLayoutId id="2147483658" r:id="rId8"/>
    <p:sldLayoutId id="2147483659" r:id="rId9"/>
    <p:sldLayoutId id="2147483660" r:id="rId10"/>
    <p:sldLayoutId id="2147483662" r:id="rId11"/>
    <p:sldLayoutId id="2147483664" r:id="rId12"/>
    <p:sldLayoutId id="2147483665" r:id="rId13"/>
    <p:sldLayoutId id="2147483667" r:id="rId14"/>
    <p:sldLayoutId id="2147483668" r:id="rId15"/>
    <p:sldLayoutId id="2147483669" r:id="rId16"/>
    <p:sldLayoutId id="2147483675" r:id="rId17"/>
    <p:sldLayoutId id="2147483677" r:id="rId18"/>
    <p:sldLayoutId id="2147483678" r:id="rId19"/>
    <p:sldLayoutId id="2147483679" r:id="rId20"/>
    <p:sldLayoutId id="2147483680" r:id="rId21"/>
    <p:sldLayoutId id="2147483681" r:id="rId22"/>
    <p:sldLayoutId id="2147483682" r:id="rId23"/>
    <p:sldLayoutId id="2147483683"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8" r:id="rId34"/>
    <p:sldLayoutId id="2147483699" r:id="rId35"/>
    <p:sldLayoutId id="2147483700" r:id="rId36"/>
    <p:sldLayoutId id="2147483702" r:id="rId37"/>
    <p:sldLayoutId id="2147483703" r:id="rId38"/>
    <p:sldLayoutId id="2147483704" r:id="rId39"/>
    <p:sldLayoutId id="2147483705" r:id="rId40"/>
    <p:sldLayoutId id="2147483706" r:id="rId41"/>
    <p:sldLayoutId id="2147483707" r:id="rId42"/>
    <p:sldLayoutId id="2147483708" r:id="rId43"/>
    <p:sldLayoutId id="2147483710" r:id="rId44"/>
    <p:sldLayoutId id="2147483711" r:id="rId45"/>
    <p:sldLayoutId id="2147483712" r:id="rId46"/>
    <p:sldLayoutId id="2147483713" r:id="rId47"/>
    <p:sldLayoutId id="2147483714" r:id="rId48"/>
    <p:sldLayoutId id="2147483715" r:id="rId49"/>
    <p:sldLayoutId id="2147483716" r:id="rId50"/>
    <p:sldLayoutId id="2147483717" r:id="rId51"/>
    <p:sldLayoutId id="2147483718" r:id="rId52"/>
    <p:sldLayoutId id="2147483719" r:id="rId53"/>
    <p:sldLayoutId id="2147483720" r:id="rId54"/>
    <p:sldLayoutId id="2147483721" r:id="rId55"/>
    <p:sldLayoutId id="2147483722" r:id="rId56"/>
    <p:sldLayoutId id="2147483723" r:id="rId57"/>
    <p:sldLayoutId id="2147483724" r:id="rId58"/>
    <p:sldLayoutId id="2147483725" r:id="rId59"/>
    <p:sldLayoutId id="2147483726" r:id="rId60"/>
    <p:sldLayoutId id="2147483727" r:id="rId61"/>
    <p:sldLayoutId id="2147483728" r:id="rId62"/>
    <p:sldLayoutId id="2147483729" r:id="rId63"/>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2C2C2C"/>
          </a:solidFill>
          <a:uFillTx/>
          <a:latin typeface="Montserrat SemiBold"/>
          <a:ea typeface="Montserrat SemiBold"/>
          <a:cs typeface="Montserrat SemiBold"/>
          <a:sym typeface="Montserrat SemiBold"/>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2C2C2C"/>
          </a:solidFill>
          <a:uFillTx/>
          <a:latin typeface="Montserrat SemiBold"/>
          <a:ea typeface="Montserrat SemiBold"/>
          <a:cs typeface="Montserrat SemiBold"/>
          <a:sym typeface="Montserrat SemiBold"/>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2C2C2C"/>
          </a:solidFill>
          <a:uFillTx/>
          <a:latin typeface="Montserrat SemiBold"/>
          <a:ea typeface="Montserrat SemiBold"/>
          <a:cs typeface="Montserrat SemiBold"/>
          <a:sym typeface="Montserrat SemiBold"/>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2C2C2C"/>
          </a:solidFill>
          <a:uFillTx/>
          <a:latin typeface="Montserrat SemiBold"/>
          <a:ea typeface="Montserrat SemiBold"/>
          <a:cs typeface="Montserrat SemiBold"/>
          <a:sym typeface="Montserrat SemiBold"/>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2C2C2C"/>
          </a:solidFill>
          <a:uFillTx/>
          <a:latin typeface="Montserrat SemiBold"/>
          <a:ea typeface="Montserrat SemiBold"/>
          <a:cs typeface="Montserrat SemiBold"/>
          <a:sym typeface="Montserrat SemiBold"/>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2C2C2C"/>
          </a:solidFill>
          <a:uFillTx/>
          <a:latin typeface="Montserrat SemiBold"/>
          <a:ea typeface="Montserrat SemiBold"/>
          <a:cs typeface="Montserrat SemiBold"/>
          <a:sym typeface="Montserrat SemiBold"/>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2C2C2C"/>
          </a:solidFill>
          <a:uFillTx/>
          <a:latin typeface="Montserrat SemiBold"/>
          <a:ea typeface="Montserrat SemiBold"/>
          <a:cs typeface="Montserrat SemiBold"/>
          <a:sym typeface="Montserrat SemiBold"/>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2C2C2C"/>
          </a:solidFill>
          <a:uFillTx/>
          <a:latin typeface="Montserrat SemiBold"/>
          <a:ea typeface="Montserrat SemiBold"/>
          <a:cs typeface="Montserrat SemiBold"/>
          <a:sym typeface="Montserrat SemiBold"/>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2C2C2C"/>
          </a:solidFill>
          <a:uFillTx/>
          <a:latin typeface="Montserrat SemiBold"/>
          <a:ea typeface="Montserrat SemiBold"/>
          <a:cs typeface="Montserrat SemiBold"/>
          <a:sym typeface="Montserrat SemiBold"/>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2C2C2C"/>
          </a:solidFill>
          <a:uFillTx/>
          <a:latin typeface="Open Sans"/>
          <a:ea typeface="Open Sans"/>
          <a:cs typeface="Open Sans"/>
          <a:sym typeface="Open Sans"/>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2C2C2C"/>
          </a:solidFill>
          <a:uFillTx/>
          <a:latin typeface="Open Sans"/>
          <a:ea typeface="Open Sans"/>
          <a:cs typeface="Open Sans"/>
          <a:sym typeface="Open Sans"/>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2C2C2C"/>
          </a:solidFill>
          <a:uFillTx/>
          <a:latin typeface="Open Sans"/>
          <a:ea typeface="Open Sans"/>
          <a:cs typeface="Open Sans"/>
          <a:sym typeface="Open Sans"/>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2C2C2C"/>
          </a:solidFill>
          <a:uFillTx/>
          <a:latin typeface="Open Sans"/>
          <a:ea typeface="Open Sans"/>
          <a:cs typeface="Open Sans"/>
          <a:sym typeface="Open Sans"/>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2C2C2C"/>
          </a:solidFill>
          <a:uFillTx/>
          <a:latin typeface="Open Sans"/>
          <a:ea typeface="Open Sans"/>
          <a:cs typeface="Open Sans"/>
          <a:sym typeface="Open Sans"/>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2C2C2C"/>
          </a:solidFill>
          <a:uFillTx/>
          <a:latin typeface="Open Sans"/>
          <a:ea typeface="Open Sans"/>
          <a:cs typeface="Open Sans"/>
          <a:sym typeface="Open Sans"/>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2C2C2C"/>
          </a:solidFill>
          <a:uFillTx/>
          <a:latin typeface="Open Sans"/>
          <a:ea typeface="Open Sans"/>
          <a:cs typeface="Open Sans"/>
          <a:sym typeface="Open Sans"/>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2C2C2C"/>
          </a:solidFill>
          <a:uFillTx/>
          <a:latin typeface="Open Sans"/>
          <a:ea typeface="Open Sans"/>
          <a:cs typeface="Open Sans"/>
          <a:sym typeface="Open Sans"/>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2C2C2C"/>
          </a:solidFill>
          <a:uFillTx/>
          <a:latin typeface="Open Sans"/>
          <a:ea typeface="Open Sans"/>
          <a:cs typeface="Open Sans"/>
          <a:sym typeface="Open Sans"/>
        </a:defRPr>
      </a:lvl9pPr>
    </p:bodyStyle>
    <p:otherStyle>
      <a:lvl1pPr marL="0" marR="0" indent="0" algn="ctr" defTabSz="9144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Open Sans"/>
        </a:defRPr>
      </a:lvl1pPr>
      <a:lvl2pPr marL="0" marR="0" indent="457200" algn="ctr" defTabSz="9144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Open Sans"/>
        </a:defRPr>
      </a:lvl2pPr>
      <a:lvl3pPr marL="0" marR="0" indent="914400" algn="ctr" defTabSz="9144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Open Sans"/>
        </a:defRPr>
      </a:lvl3pPr>
      <a:lvl4pPr marL="0" marR="0" indent="1371600" algn="ctr" defTabSz="9144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Open Sans"/>
        </a:defRPr>
      </a:lvl4pPr>
      <a:lvl5pPr marL="0" marR="0" indent="1828800" algn="ctr" defTabSz="9144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Open Sans"/>
        </a:defRPr>
      </a:lvl5pPr>
      <a:lvl6pPr marL="0" marR="0" indent="2286000" algn="ctr" defTabSz="9144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Open Sans"/>
        </a:defRPr>
      </a:lvl6pPr>
      <a:lvl7pPr marL="0" marR="0" indent="2743200" algn="ctr" defTabSz="9144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Open Sans"/>
        </a:defRPr>
      </a:lvl7pPr>
      <a:lvl8pPr marL="0" marR="0" indent="3200400" algn="ctr" defTabSz="9144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Open Sans"/>
        </a:defRPr>
      </a:lvl8pPr>
      <a:lvl9pPr marL="0" marR="0" indent="3657600" algn="ctr" defTabSz="9144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Open San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PlaceHolder 1"/>
          <p:cNvSpPr>
            <a:spLocks noGrp="1"/>
          </p:cNvSpPr>
          <p:nvPr>
            <p:ph type="dt"/>
          </p:nvPr>
        </p:nvSpPr>
        <p:spPr>
          <a:xfrm>
            <a:off x="914400" y="6248520"/>
            <a:ext cx="2539680" cy="456840"/>
          </a:xfrm>
          <a:prstGeom prst="rect">
            <a:avLst/>
          </a:prstGeom>
        </p:spPr>
        <p:txBody>
          <a:bodyPr>
            <a:noAutofit/>
          </a:bodyPr>
          <a:lstStyle/>
          <a:p>
            <a:endParaRPr lang="it-IT" sz="2400" b="0" strike="noStrike" spc="-1">
              <a:latin typeface="Times New Roman"/>
            </a:endParaRPr>
          </a:p>
        </p:txBody>
      </p:sp>
      <p:sp>
        <p:nvSpPr>
          <p:cNvPr id="4" name="PlaceHolder 2"/>
          <p:cNvSpPr>
            <a:spLocks noGrp="1"/>
          </p:cNvSpPr>
          <p:nvPr>
            <p:ph type="ftr"/>
          </p:nvPr>
        </p:nvSpPr>
        <p:spPr>
          <a:xfrm>
            <a:off x="4165440" y="6248520"/>
            <a:ext cx="3860160" cy="456840"/>
          </a:xfrm>
          <a:prstGeom prst="rect">
            <a:avLst/>
          </a:prstGeom>
        </p:spPr>
        <p:txBody>
          <a:bodyPr>
            <a:noAutofit/>
          </a:bodyPr>
          <a:lstStyle/>
          <a:p>
            <a:pPr algn="ctr">
              <a:lnSpc>
                <a:spcPct val="100000"/>
              </a:lnSpc>
            </a:pPr>
            <a:r>
              <a:rPr lang="it-IT" sz="1400" b="0" strike="noStrike" spc="-1">
                <a:solidFill>
                  <a:srgbClr val="000000"/>
                </a:solidFill>
                <a:latin typeface="Times New Roman"/>
              </a:rPr>
              <a:t>Coni Scuola dello Sport</a:t>
            </a:r>
            <a:endParaRPr lang="it-IT" sz="1400" b="0" strike="noStrike" spc="-1">
              <a:latin typeface="Times New Roman"/>
            </a:endParaRPr>
          </a:p>
        </p:txBody>
      </p:sp>
      <p:sp>
        <p:nvSpPr>
          <p:cNvPr id="2" name="PlaceHolder 3"/>
          <p:cNvSpPr>
            <a:spLocks noGrp="1"/>
          </p:cNvSpPr>
          <p:nvPr>
            <p:ph type="sldNum"/>
          </p:nvPr>
        </p:nvSpPr>
        <p:spPr>
          <a:xfrm>
            <a:off x="8737440" y="6248520"/>
            <a:ext cx="2539680" cy="456840"/>
          </a:xfrm>
          <a:prstGeom prst="rect">
            <a:avLst/>
          </a:prstGeom>
        </p:spPr>
        <p:txBody>
          <a:bodyPr>
            <a:noAutofit/>
          </a:bodyPr>
          <a:lstStyle/>
          <a:p>
            <a:pPr algn="r">
              <a:lnSpc>
                <a:spcPct val="100000"/>
              </a:lnSpc>
            </a:pPr>
            <a:fld id="{3A0FC494-8362-4AA5-8A84-20111F567500}" type="slidenum">
              <a:rPr lang="it-IT" sz="1400" b="0" strike="noStrike" spc="-1">
                <a:solidFill>
                  <a:srgbClr val="000000"/>
                </a:solidFill>
                <a:latin typeface="Times New Roman"/>
              </a:rPr>
              <a:pPr algn="r">
                <a:lnSpc>
                  <a:spcPct val="100000"/>
                </a:lnSpc>
              </a:pPr>
              <a:t>‹N›</a:t>
            </a:fld>
            <a:endParaRPr lang="it-IT" sz="1400" b="0" strike="noStrike" spc="-1">
              <a:latin typeface="Times New Roman"/>
            </a:endParaRPr>
          </a:p>
        </p:txBody>
      </p:sp>
    </p:spTree>
    <p:extLst>
      <p:ext uri="{BB962C8B-B14F-4D97-AF65-F5344CB8AC3E}">
        <p14:creationId xmlns="" xmlns:p14="http://schemas.microsoft.com/office/powerpoint/2010/main" val="2827533684"/>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2452800" y="3357720"/>
            <a:ext cx="7886520" cy="1285560"/>
          </a:xfrm>
          <a:prstGeom prst="rect">
            <a:avLst/>
          </a:prstGeom>
          <a:noFill/>
          <a:ln w="9360">
            <a:noFill/>
          </a:ln>
        </p:spPr>
        <p:txBody>
          <a:bodyPr anchor="b" anchorCtr="1">
            <a:normAutofit fontScale="25000" lnSpcReduction="20000"/>
          </a:bodyPr>
          <a:lstStyle/>
          <a:p>
            <a:pPr algn="ctr" hangingPunct="1"/>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r>
              <a:rPr kern="1200">
                <a:solidFill>
                  <a:prstClr val="black"/>
                </a:solidFill>
                <a:latin typeface="Arial"/>
                <a:ea typeface="DejaVu Sans"/>
                <a:cs typeface="DejaVu Sans"/>
              </a:rPr>
              <a:t/>
            </a:r>
            <a:br>
              <a:rPr kern="1200">
                <a:solidFill>
                  <a:prstClr val="black"/>
                </a:solidFill>
                <a:latin typeface="Arial"/>
                <a:ea typeface="DejaVu Sans"/>
                <a:cs typeface="DejaVu Sans"/>
              </a:rPr>
            </a:br>
            <a:endParaRPr lang="it-IT" sz="2400" kern="1200" spc="-1">
              <a:solidFill>
                <a:srgbClr val="000000"/>
              </a:solidFill>
              <a:latin typeface="Times New Roman"/>
              <a:ea typeface="DejaVu Sans"/>
              <a:cs typeface="DejaVu Sans"/>
            </a:endParaRPr>
          </a:p>
        </p:txBody>
      </p:sp>
      <p:sp>
        <p:nvSpPr>
          <p:cNvPr id="46" name="TextShape 2"/>
          <p:cNvSpPr txBox="1"/>
          <p:nvPr/>
        </p:nvSpPr>
        <p:spPr>
          <a:xfrm>
            <a:off x="1524000" y="1928802"/>
            <a:ext cx="8280000" cy="1311198"/>
          </a:xfrm>
          <a:prstGeom prst="rect">
            <a:avLst/>
          </a:prstGeom>
          <a:noFill/>
          <a:ln w="9360">
            <a:noFill/>
          </a:ln>
        </p:spPr>
        <p:txBody>
          <a:bodyPr anchorCtr="1">
            <a:noAutofit/>
          </a:bodyPr>
          <a:lstStyle/>
          <a:p>
            <a:pPr marL="343080" indent="-342720" algn="ctr" hangingPunct="1">
              <a:spcBef>
                <a:spcPts val="720"/>
              </a:spcBef>
              <a:tabLst>
                <a:tab pos="0" algn="l"/>
              </a:tabLst>
            </a:pPr>
            <a:endParaRPr lang="it-IT" sz="3200" kern="1200" spc="-1" dirty="0">
              <a:solidFill>
                <a:prstClr val="black"/>
              </a:solidFill>
              <a:latin typeface="Arial"/>
              <a:ea typeface="DejaVu Sans"/>
              <a:cs typeface="DejaVu Sans"/>
            </a:endParaRPr>
          </a:p>
          <a:p>
            <a:pPr marL="343080" indent="-342720" algn="ctr" hangingPunct="1">
              <a:spcBef>
                <a:spcPts val="720"/>
              </a:spcBef>
              <a:tabLst>
                <a:tab pos="0" algn="l"/>
              </a:tabLst>
            </a:pPr>
            <a:r>
              <a:rPr lang="it-IT" sz="3200" b="1" kern="1200" spc="-1" dirty="0">
                <a:solidFill>
                  <a:srgbClr val="002060"/>
                </a:solidFill>
                <a:latin typeface="Calibri"/>
                <a:ea typeface="DejaVu Sans"/>
                <a:cs typeface="DejaVu Sans"/>
              </a:rPr>
              <a:t>       </a:t>
            </a:r>
            <a:endParaRPr lang="it-IT" sz="3200" b="1" kern="1200" spc="-1" dirty="0" smtClean="0">
              <a:solidFill>
                <a:srgbClr val="002060"/>
              </a:solidFill>
              <a:latin typeface="Calibri"/>
              <a:ea typeface="DejaVu Sans"/>
              <a:cs typeface="DejaVu Sans"/>
            </a:endParaRPr>
          </a:p>
          <a:p>
            <a:pPr marL="343080" indent="-342720" algn="ctr" hangingPunct="1">
              <a:spcBef>
                <a:spcPts val="720"/>
              </a:spcBef>
              <a:tabLst>
                <a:tab pos="0" algn="l"/>
              </a:tabLst>
            </a:pPr>
            <a:r>
              <a:rPr lang="it-IT" sz="3200" b="1" kern="1200" spc="-1" dirty="0" smtClean="0">
                <a:solidFill>
                  <a:srgbClr val="002060"/>
                </a:solidFill>
                <a:latin typeface="Calibri"/>
                <a:ea typeface="DejaVu Sans"/>
                <a:cs typeface="DejaVu Sans"/>
              </a:rPr>
              <a:t>  La </a:t>
            </a:r>
            <a:r>
              <a:rPr lang="it-IT" sz="3200" b="1" kern="1200" spc="-1" dirty="0">
                <a:solidFill>
                  <a:srgbClr val="002060"/>
                </a:solidFill>
                <a:latin typeface="Calibri"/>
                <a:ea typeface="DejaVu Sans"/>
                <a:cs typeface="DejaVu Sans"/>
              </a:rPr>
              <a:t>Riforma </a:t>
            </a:r>
            <a:r>
              <a:rPr lang="it-IT" sz="3200" b="1" kern="1200" spc="-1" dirty="0" smtClean="0">
                <a:solidFill>
                  <a:srgbClr val="002060"/>
                </a:solidFill>
                <a:latin typeface="Calibri"/>
                <a:ea typeface="DejaVu Sans"/>
                <a:cs typeface="DejaVu Sans"/>
              </a:rPr>
              <a:t>dello sport</a:t>
            </a:r>
          </a:p>
          <a:p>
            <a:pPr marL="343080" indent="-342720" algn="ctr" hangingPunct="1">
              <a:spcBef>
                <a:spcPts val="720"/>
              </a:spcBef>
              <a:tabLst>
                <a:tab pos="0" algn="l"/>
              </a:tabLst>
            </a:pPr>
            <a:r>
              <a:rPr lang="it-IT" sz="3200" b="1" kern="1200" spc="-1" dirty="0" smtClean="0">
                <a:solidFill>
                  <a:srgbClr val="002060"/>
                </a:solidFill>
                <a:latin typeface="Calibri"/>
                <a:ea typeface="DejaVu Sans"/>
                <a:cs typeface="DejaVu Sans"/>
              </a:rPr>
              <a:t>  La personalità  giuridica </a:t>
            </a:r>
            <a:endParaRPr lang="it-IT" sz="3200" b="1" kern="1200" spc="-1" dirty="0">
              <a:solidFill>
                <a:srgbClr val="002060"/>
              </a:solidFill>
              <a:latin typeface="Calibri"/>
              <a:ea typeface="DejaVu Sans"/>
              <a:cs typeface="DejaVu Sans"/>
            </a:endParaRPr>
          </a:p>
          <a:p>
            <a:pPr marL="343080" indent="-342720" algn="ctr" hangingPunct="1">
              <a:spcBef>
                <a:spcPts val="720"/>
              </a:spcBef>
              <a:tabLst>
                <a:tab pos="0" algn="l"/>
              </a:tabLst>
            </a:pPr>
            <a:r>
              <a:rPr lang="it-IT" sz="3200" b="1" kern="1200" spc="-1" dirty="0">
                <a:solidFill>
                  <a:srgbClr val="002060"/>
                </a:solidFill>
                <a:latin typeface="Calibri"/>
                <a:ea typeface="DejaVu Sans"/>
                <a:cs typeface="DejaVu Sans"/>
              </a:rPr>
              <a:t>      </a:t>
            </a:r>
            <a:r>
              <a:rPr lang="it-IT" sz="2800" b="1" kern="1200" spc="-1" dirty="0" smtClean="0">
                <a:solidFill>
                  <a:srgbClr val="000000"/>
                </a:solidFill>
                <a:latin typeface="Times New Roman"/>
                <a:ea typeface="DejaVu Sans"/>
                <a:cs typeface="DejaVu Sans"/>
              </a:rPr>
              <a:t> </a:t>
            </a:r>
            <a:endParaRPr lang="it-IT" sz="2800" kern="1200" spc="-1" dirty="0">
              <a:solidFill>
                <a:prstClr val="black"/>
              </a:solidFill>
              <a:latin typeface="Arial"/>
              <a:ea typeface="DejaVu Sans"/>
              <a:cs typeface="DejaVu Sans"/>
            </a:endParaRPr>
          </a:p>
          <a:p>
            <a:pPr algn="ctr" hangingPunct="1">
              <a:spcBef>
                <a:spcPts val="360"/>
              </a:spcBef>
              <a:tabLst>
                <a:tab pos="0" algn="l"/>
              </a:tabLst>
            </a:pPr>
            <a:endParaRPr lang="it-IT" sz="2400" kern="1200" spc="-1" dirty="0">
              <a:solidFill>
                <a:srgbClr val="000000"/>
              </a:solidFill>
              <a:latin typeface="Calibri"/>
              <a:ea typeface="Microsoft YaHei"/>
              <a:cs typeface="DejaVu Sans"/>
            </a:endParaRPr>
          </a:p>
          <a:p>
            <a:pPr algn="ctr" hangingPunct="1">
              <a:spcBef>
                <a:spcPts val="360"/>
              </a:spcBef>
              <a:tabLst>
                <a:tab pos="0" algn="l"/>
              </a:tabLst>
            </a:pPr>
            <a:r>
              <a:rPr lang="it-IT" sz="2400" kern="1200" spc="-1" dirty="0">
                <a:solidFill>
                  <a:srgbClr val="000000"/>
                </a:solidFill>
                <a:latin typeface="Calibri"/>
                <a:ea typeface="Microsoft YaHei"/>
                <a:cs typeface="DejaVu Sans"/>
              </a:rPr>
              <a:t>      </a:t>
            </a:r>
          </a:p>
          <a:p>
            <a:pPr algn="ctr" hangingPunct="1">
              <a:spcBef>
                <a:spcPts val="360"/>
              </a:spcBef>
              <a:tabLst>
                <a:tab pos="0" algn="l"/>
              </a:tabLst>
            </a:pPr>
            <a:r>
              <a:rPr lang="it-IT" sz="2400" kern="1200" spc="-1" dirty="0">
                <a:solidFill>
                  <a:srgbClr val="000000"/>
                </a:solidFill>
                <a:latin typeface="Calibri"/>
                <a:ea typeface="Microsoft YaHei"/>
                <a:cs typeface="DejaVu Sans"/>
              </a:rPr>
              <a:t>      </a:t>
            </a:r>
            <a:r>
              <a:rPr lang="it-IT" sz="2400" b="1" kern="1200" spc="-1" dirty="0">
                <a:solidFill>
                  <a:srgbClr val="002060"/>
                </a:solidFill>
                <a:latin typeface="Calibri"/>
                <a:ea typeface="DejaVu Sans"/>
                <a:cs typeface="DejaVu Sans"/>
              </a:rPr>
              <a:t>Dott. Maurizio </a:t>
            </a:r>
            <a:r>
              <a:rPr lang="it-IT" sz="2400" b="1" kern="1200" spc="-1" dirty="0" err="1">
                <a:solidFill>
                  <a:srgbClr val="002060"/>
                </a:solidFill>
                <a:latin typeface="Calibri"/>
                <a:ea typeface="DejaVu Sans"/>
                <a:cs typeface="DejaVu Sans"/>
              </a:rPr>
              <a:t>Annitto</a:t>
            </a:r>
            <a:r>
              <a:rPr lang="it-IT" sz="2400" b="1" kern="1200" spc="-1" dirty="0">
                <a:solidFill>
                  <a:srgbClr val="002060"/>
                </a:solidFill>
                <a:latin typeface="Calibri"/>
                <a:ea typeface="DejaVu Sans"/>
                <a:cs typeface="DejaVu Sans"/>
              </a:rPr>
              <a:t> </a:t>
            </a:r>
            <a:endParaRPr lang="it-IT" sz="2400" kern="1200" spc="-1" dirty="0">
              <a:solidFill>
                <a:prstClr val="black"/>
              </a:solidFill>
              <a:latin typeface="Arial"/>
              <a:ea typeface="DejaVu Sans"/>
              <a:cs typeface="DejaVu Sans"/>
            </a:endParaRPr>
          </a:p>
          <a:p>
            <a:pPr algn="ctr" hangingPunct="1">
              <a:spcBef>
                <a:spcPts val="360"/>
              </a:spcBef>
              <a:tabLst>
                <a:tab pos="0" algn="l"/>
              </a:tabLst>
            </a:pPr>
            <a:r>
              <a:rPr lang="it-IT" sz="2400" b="1" kern="1200" spc="-1" dirty="0" smtClean="0">
                <a:solidFill>
                  <a:srgbClr val="002060"/>
                </a:solidFill>
                <a:latin typeface="Calibri"/>
                <a:ea typeface="DejaVu Sans"/>
                <a:cs typeface="DejaVu Sans"/>
              </a:rPr>
              <a:t>      14 giugno 2024</a:t>
            </a:r>
            <a:endParaRPr lang="it-IT" sz="2400" kern="1200" spc="-1" dirty="0">
              <a:solidFill>
                <a:prstClr val="black"/>
              </a:solidFill>
              <a:latin typeface="Arial"/>
              <a:ea typeface="DejaVu Sans"/>
              <a:cs typeface="DejaVu Sans"/>
            </a:endParaRPr>
          </a:p>
          <a:p>
            <a:pPr algn="ctr" hangingPunct="1">
              <a:spcBef>
                <a:spcPts val="360"/>
              </a:spcBef>
              <a:tabLst>
                <a:tab pos="0" algn="l"/>
              </a:tabLst>
            </a:pPr>
            <a:endParaRPr lang="it-IT" kern="1200" spc="-1" dirty="0">
              <a:solidFill>
                <a:prstClr val="black"/>
              </a:solidFill>
              <a:latin typeface="Arial"/>
              <a:ea typeface="DejaVu Sans"/>
              <a:cs typeface="DejaVu Sans"/>
            </a:endParaRPr>
          </a:p>
          <a:p>
            <a:pPr algn="ctr" hangingPunct="1">
              <a:spcBef>
                <a:spcPts val="360"/>
              </a:spcBef>
              <a:tabLst>
                <a:tab pos="0" algn="l"/>
              </a:tabLst>
            </a:pPr>
            <a:endParaRPr lang="it-IT" kern="1200" spc="-1" dirty="0">
              <a:solidFill>
                <a:prstClr val="black"/>
              </a:solidFill>
              <a:latin typeface="Arial"/>
              <a:ea typeface="DejaVu Sans"/>
              <a:cs typeface="DejaVu Sans"/>
            </a:endParaRPr>
          </a:p>
          <a:p>
            <a:pPr algn="ctr" hangingPunct="1">
              <a:spcBef>
                <a:spcPts val="360"/>
              </a:spcBef>
              <a:tabLst>
                <a:tab pos="0" algn="l"/>
              </a:tabLst>
            </a:pPr>
            <a:endParaRPr lang="it-IT" kern="1200" spc="-1" dirty="0">
              <a:solidFill>
                <a:prstClr val="black"/>
              </a:solidFill>
              <a:latin typeface="Arial"/>
              <a:ea typeface="DejaVu Sans"/>
              <a:cs typeface="DejaVu Sans"/>
            </a:endParaRPr>
          </a:p>
        </p:txBody>
      </p:sp>
      <p:sp>
        <p:nvSpPr>
          <p:cNvPr id="47" name="CustomShape 3"/>
          <p:cNvSpPr/>
          <p:nvPr/>
        </p:nvSpPr>
        <p:spPr>
          <a:xfrm>
            <a:off x="4648080" y="6237360"/>
            <a:ext cx="2895120" cy="456840"/>
          </a:xfrm>
          <a:prstGeom prst="rect">
            <a:avLst/>
          </a:prstGeom>
          <a:noFill/>
          <a:ln w="9525">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ctr" hangingPunct="1"/>
            <a:r>
              <a:rPr lang="it-IT" sz="1400" kern="1200" spc="-1">
                <a:solidFill>
                  <a:srgbClr val="000000"/>
                </a:solidFill>
                <a:latin typeface="Calibri"/>
                <a:ea typeface="Lucida Sans Unicode"/>
                <a:cs typeface="DejaVu Sans"/>
              </a:rPr>
              <a:t>                     </a:t>
            </a:r>
            <a:endParaRPr lang="it-IT" sz="1400" kern="1200" spc="-1">
              <a:solidFill>
                <a:prstClr val="black"/>
              </a:solidFill>
              <a:latin typeface="Arial"/>
              <a:ea typeface="DejaVu Sans"/>
              <a:cs typeface="DejaVu Sans"/>
            </a:endParaRPr>
          </a:p>
        </p:txBody>
      </p:sp>
      <p:sp>
        <p:nvSpPr>
          <p:cNvPr id="48" name="TextShape 4"/>
          <p:cNvSpPr txBox="1"/>
          <p:nvPr/>
        </p:nvSpPr>
        <p:spPr>
          <a:xfrm>
            <a:off x="8077080" y="6248520"/>
            <a:ext cx="1904760" cy="456840"/>
          </a:xfrm>
          <a:prstGeom prst="rect">
            <a:avLst/>
          </a:prstGeom>
          <a:noFill/>
          <a:ln w="9360">
            <a:noFill/>
          </a:ln>
        </p:spPr>
        <p:txBody>
          <a:bodyPr>
            <a:noAutofit/>
          </a:bodyPr>
          <a:lstStyle/>
          <a:p>
            <a:pPr algn="r" hangingPunct="1"/>
            <a:fld id="{AF38F561-192B-4E60-8A75-695F787A7839}" type="slidenum">
              <a:rPr lang="it-IT" sz="1400" kern="1200" spc="-1">
                <a:solidFill>
                  <a:srgbClr val="000000"/>
                </a:solidFill>
                <a:latin typeface="Calibri"/>
                <a:ea typeface="DejaVu Sans"/>
                <a:cs typeface="DejaVu Sans"/>
              </a:rPr>
              <a:pPr algn="r" hangingPunct="1"/>
              <a:t>1</a:t>
            </a:fld>
            <a:endParaRPr lang="it-IT" sz="1400" kern="1200" spc="-1">
              <a:solidFill>
                <a:prstClr val="black"/>
              </a:solidFill>
              <a:latin typeface="Times New Roman"/>
              <a:ea typeface="DejaVu Sans"/>
              <a:cs typeface="DejaVu Sans"/>
            </a:endParaRPr>
          </a:p>
        </p:txBody>
      </p:sp>
      <p:sp>
        <p:nvSpPr>
          <p:cNvPr id="49" name="CustomShape 5"/>
          <p:cNvSpPr/>
          <p:nvPr/>
        </p:nvSpPr>
        <p:spPr>
          <a:xfrm>
            <a:off x="1881120" y="1989001"/>
            <a:ext cx="8357760" cy="1075764"/>
          </a:xfrm>
          <a:prstGeom prst="rect">
            <a:avLst/>
          </a:prstGeom>
          <a:noFill/>
          <a:ln w="9525">
            <a:noFill/>
          </a:ln>
        </p:spPr>
        <p:style>
          <a:lnRef idx="0">
            <a:scrgbClr r="0" g="0" b="0"/>
          </a:lnRef>
          <a:fillRef idx="0">
            <a:scrgbClr r="0" g="0" b="0"/>
          </a:fillRef>
          <a:effectRef idx="0">
            <a:scrgbClr r="0" g="0" b="0"/>
          </a:effectRef>
          <a:fontRef idx="minor"/>
        </p:style>
        <p:txBody>
          <a:bodyPr lIns="90000" tIns="45000" rIns="90000" bIns="45000">
            <a:spAutoFit/>
          </a:bodyPr>
          <a:lstStyle/>
          <a:p>
            <a:pPr algn="ctr" hangingPunct="1"/>
            <a:endParaRPr lang="it-IT" sz="3200" kern="1200" spc="-1" dirty="0">
              <a:solidFill>
                <a:prstClr val="black"/>
              </a:solidFill>
              <a:latin typeface="Arial"/>
              <a:ea typeface="DejaVu Sans"/>
              <a:cs typeface="DejaVu Sans"/>
            </a:endParaRPr>
          </a:p>
          <a:p>
            <a:pPr algn="ctr" hangingPunct="1"/>
            <a:endParaRPr lang="it-IT" sz="3200" kern="1200" spc="-1" dirty="0">
              <a:solidFill>
                <a:prstClr val="black"/>
              </a:solidFill>
              <a:latin typeface="Arial"/>
              <a:ea typeface="DejaVu Sans"/>
              <a:cs typeface="DejaVu Sans"/>
            </a:endParaRPr>
          </a:p>
        </p:txBody>
      </p:sp>
      <p:pic>
        <p:nvPicPr>
          <p:cNvPr id="8" name="Immagine 1" descr="logo federscherma copia2"/>
          <p:cNvPicPr>
            <a:picLocks noChangeAspect="1" noChangeArrowheads="1"/>
          </p:cNvPicPr>
          <p:nvPr/>
        </p:nvPicPr>
        <p:blipFill>
          <a:blip r:embed="rId3"/>
          <a:srcRect/>
          <a:stretch>
            <a:fillRect/>
          </a:stretch>
        </p:blipFill>
        <p:spPr bwMode="auto">
          <a:xfrm>
            <a:off x="380960" y="214290"/>
            <a:ext cx="1138238" cy="1941513"/>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0"/>
          <p:cNvGrpSpPr/>
          <p:nvPr/>
        </p:nvGrpSpPr>
        <p:grpSpPr>
          <a:xfrm>
            <a:off x="1238216" y="1785926"/>
            <a:ext cx="9722998" cy="8510022"/>
            <a:chOff x="0" y="-203838"/>
            <a:chExt cx="9722997" cy="8509989"/>
          </a:xfrm>
        </p:grpSpPr>
        <p:sp>
          <p:nvSpPr>
            <p:cNvPr id="1784" name="TextBox 3"/>
            <p:cNvSpPr txBox="1"/>
            <p:nvPr/>
          </p:nvSpPr>
          <p:spPr>
            <a:xfrm>
              <a:off x="1003846" y="-203838"/>
              <a:ext cx="8719151" cy="850998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t">
              <a:spAutoFit/>
            </a:bodyPr>
            <a:lstStyle>
              <a:lvl1pPr>
                <a:lnSpc>
                  <a:spcPct val="130000"/>
                </a:lnSpc>
                <a:defRPr sz="1100">
                  <a:solidFill>
                    <a:srgbClr val="969696"/>
                  </a:solidFill>
                </a:defRPr>
              </a:lvl1pPr>
            </a:lstStyle>
            <a:p>
              <a:pPr marL="342900" indent="-342900" algn="just">
                <a:lnSpc>
                  <a:spcPct val="100000"/>
                </a:lnSpc>
                <a:spcBef>
                  <a:spcPct val="0"/>
                </a:spcBef>
                <a:defRPr/>
              </a:pPr>
              <a:r>
                <a:rPr lang="it-IT" altLang="it-IT" sz="1600" dirty="0">
                  <a:solidFill>
                    <a:schemeClr val="tx1"/>
                  </a:solidFill>
                </a:rPr>
                <a:t>     </a:t>
              </a:r>
            </a:p>
            <a:p>
              <a:pPr marL="342900" indent="-342900" algn="just">
                <a:lnSpc>
                  <a:spcPct val="100000"/>
                </a:lnSpc>
                <a:spcBef>
                  <a:spcPct val="0"/>
                </a:spcBef>
                <a:defRPr/>
              </a:pPr>
              <a:r>
                <a:rPr lang="it-IT" altLang="it-IT" sz="1600" b="1" dirty="0" smtClean="0">
                  <a:solidFill>
                    <a:schemeClr val="tx1"/>
                  </a:solidFill>
                </a:rPr>
                <a:t>Regolamento RAS</a:t>
              </a:r>
            </a:p>
            <a:p>
              <a:pPr marL="342900" indent="-342900" algn="just">
                <a:lnSpc>
                  <a:spcPct val="100000"/>
                </a:lnSpc>
                <a:spcBef>
                  <a:spcPct val="0"/>
                </a:spcBef>
                <a:defRPr/>
              </a:pPr>
              <a:endParaRPr lang="it-IT" altLang="it-IT" sz="1600" b="1" dirty="0" smtClean="0">
                <a:solidFill>
                  <a:schemeClr val="tx1"/>
                </a:solidFill>
              </a:endParaRPr>
            </a:p>
            <a:p>
              <a:pPr marL="342900" indent="-342900" algn="just">
                <a:lnSpc>
                  <a:spcPct val="100000"/>
                </a:lnSpc>
                <a:spcBef>
                  <a:spcPct val="0"/>
                </a:spcBef>
                <a:defRPr/>
              </a:pPr>
              <a:r>
                <a:rPr lang="it-IT" altLang="it-IT" sz="1600" b="1" dirty="0" smtClean="0">
                  <a:solidFill>
                    <a:schemeClr val="tx1"/>
                  </a:solidFill>
                </a:rPr>
                <a:t>Iter per ottenimento personalità giuridica</a:t>
              </a:r>
            </a:p>
            <a:p>
              <a:pPr marL="342900" indent="-342900" algn="just">
                <a:lnSpc>
                  <a:spcPct val="100000"/>
                </a:lnSpc>
                <a:spcBef>
                  <a:spcPct val="0"/>
                </a:spcBef>
                <a:defRPr/>
              </a:pPr>
              <a:endParaRPr lang="it-IT" altLang="it-IT" sz="1600" b="1" dirty="0" smtClean="0">
                <a:solidFill>
                  <a:schemeClr val="tx1"/>
                </a:solidFill>
              </a:endParaRPr>
            </a:p>
            <a:p>
              <a:pPr marL="342900" indent="-342900" algn="just">
                <a:lnSpc>
                  <a:spcPct val="100000"/>
                </a:lnSpc>
                <a:spcBef>
                  <a:spcPct val="0"/>
                </a:spcBef>
                <a:defRPr/>
              </a:pPr>
              <a:endParaRPr lang="it-IT" altLang="it-IT" sz="1600" dirty="0" smtClean="0">
                <a:solidFill>
                  <a:schemeClr val="tx1"/>
                </a:solidFill>
              </a:endParaRPr>
            </a:p>
            <a:p>
              <a:pPr marL="342900" indent="-342900" algn="just">
                <a:lnSpc>
                  <a:spcPct val="100000"/>
                </a:lnSpc>
                <a:spcBef>
                  <a:spcPct val="0"/>
                </a:spcBef>
                <a:buFont typeface="Wingdings" pitchFamily="2" charset="2"/>
                <a:buChar char="Ø"/>
                <a:defRPr/>
              </a:pPr>
              <a:r>
                <a:rPr lang="it-IT" altLang="it-IT" sz="1600" dirty="0" smtClean="0">
                  <a:solidFill>
                    <a:schemeClr val="tx1"/>
                  </a:solidFill>
                </a:rPr>
                <a:t>mancanza requisiti</a:t>
              </a:r>
            </a:p>
            <a:p>
              <a:pPr marL="342900" indent="-342900" algn="just">
                <a:lnSpc>
                  <a:spcPct val="100000"/>
                </a:lnSpc>
                <a:spcBef>
                  <a:spcPct val="0"/>
                </a:spcBef>
                <a:defRPr/>
              </a:pPr>
              <a:r>
                <a:rPr lang="it-IT" altLang="it-IT" sz="1600" dirty="0" smtClean="0">
                  <a:solidFill>
                    <a:schemeClr val="tx1"/>
                  </a:solidFill>
                </a:rPr>
                <a:t> </a:t>
              </a:r>
            </a:p>
            <a:p>
              <a:pPr marL="342900" indent="-342900" algn="just">
                <a:lnSpc>
                  <a:spcPct val="100000"/>
                </a:lnSpc>
                <a:spcBef>
                  <a:spcPct val="0"/>
                </a:spcBef>
                <a:defRPr/>
              </a:pPr>
              <a:r>
                <a:rPr lang="it-IT" sz="1600" dirty="0" smtClean="0">
                  <a:solidFill>
                    <a:schemeClr val="tx1"/>
                  </a:solidFill>
                </a:rPr>
                <a:t>Nel caso in cui il notaio non ritenga sussistenti le condizioni per il riconoscimento della </a:t>
              </a:r>
            </a:p>
            <a:p>
              <a:pPr marL="342900" indent="-342900" algn="just">
                <a:lnSpc>
                  <a:spcPct val="100000"/>
                </a:lnSpc>
                <a:spcBef>
                  <a:spcPct val="0"/>
                </a:spcBef>
                <a:defRPr/>
              </a:pPr>
              <a:r>
                <a:rPr lang="it-IT" sz="1600" dirty="0" smtClean="0">
                  <a:solidFill>
                    <a:schemeClr val="tx1"/>
                  </a:solidFill>
                </a:rPr>
                <a:t>personalità giuridica:</a:t>
              </a:r>
            </a:p>
            <a:p>
              <a:pPr marL="342900" indent="-342900" algn="just">
                <a:lnSpc>
                  <a:spcPct val="100000"/>
                </a:lnSpc>
                <a:spcBef>
                  <a:spcPct val="0"/>
                </a:spcBef>
                <a:defRPr/>
              </a:pPr>
              <a:endParaRPr lang="it-IT" sz="1600" dirty="0" smtClean="0">
                <a:solidFill>
                  <a:schemeClr val="tx1"/>
                </a:solidFill>
              </a:endParaRPr>
            </a:p>
            <a:p>
              <a:pPr marL="342900" indent="-342900" algn="just">
                <a:lnSpc>
                  <a:spcPct val="100000"/>
                </a:lnSpc>
                <a:spcBef>
                  <a:spcPct val="0"/>
                </a:spcBef>
                <a:buFontTx/>
                <a:buChar char="-"/>
                <a:defRPr/>
              </a:pPr>
              <a:r>
                <a:rPr lang="it-IT" sz="1600" dirty="0" smtClean="0">
                  <a:solidFill>
                    <a:schemeClr val="tx1"/>
                  </a:solidFill>
                </a:rPr>
                <a:t>gli amministratori dell’associazione sportiva dilettantistica o, in mancanza, ciascun associato, nei trenta giorni successivi al ricevimento della comunicazione del notaio, possono richiedere all’ufficio del Registro competente di disporre l'iscrizione nel Registro. </a:t>
              </a:r>
            </a:p>
            <a:p>
              <a:pPr marL="342900" indent="-342900" algn="just">
                <a:lnSpc>
                  <a:spcPct val="100000"/>
                </a:lnSpc>
                <a:spcBef>
                  <a:spcPct val="0"/>
                </a:spcBef>
                <a:defRPr/>
              </a:pPr>
              <a:endParaRPr lang="it-IT" sz="1600" dirty="0" smtClean="0">
                <a:solidFill>
                  <a:schemeClr val="tx1"/>
                </a:solidFill>
              </a:endParaRPr>
            </a:p>
            <a:p>
              <a:pPr marL="342900" indent="-342900" algn="just">
                <a:lnSpc>
                  <a:spcPct val="100000"/>
                </a:lnSpc>
                <a:spcBef>
                  <a:spcPct val="0"/>
                </a:spcBef>
                <a:defRPr/>
              </a:pPr>
              <a:r>
                <a:rPr lang="it-IT" sz="1600" dirty="0" smtClean="0">
                  <a:solidFill>
                    <a:schemeClr val="tx1"/>
                  </a:solidFill>
                </a:rPr>
                <a:t>-    Se, nel termine di sessanta giorni dalla presentazione della domanda, l’ufficio del Registro non comunica ai richiedenti il motivato diniego, ovvero non chiede di integrare la documentazione, o non provvede all'iscrizione, questa si intende negata.</a:t>
              </a:r>
              <a:endParaRPr lang="it-IT" sz="1600" dirty="0">
                <a:solidFill>
                  <a:schemeClr val="tx1"/>
                </a:solidFill>
              </a:endParaRPr>
            </a:p>
            <a:p>
              <a:r>
                <a:rPr lang="it-IT" sz="1600" dirty="0">
                  <a:solidFill>
                    <a:schemeClr val="tx1"/>
                  </a:solidFill>
                </a:rPr>
                <a:t> </a:t>
              </a:r>
            </a:p>
            <a:p>
              <a:pPr algn="just"/>
              <a:r>
                <a:rPr lang="it-IT" sz="1600" dirty="0">
                  <a:solidFill>
                    <a:schemeClr val="tx1"/>
                  </a:solidFill>
                </a:rPr>
                <a:t> </a:t>
              </a:r>
            </a:p>
            <a:p>
              <a:pPr algn="just">
                <a:buFont typeface="Wingdings" pitchFamily="2" charset="2"/>
                <a:buChar char="Ø"/>
              </a:pPr>
              <a:endParaRPr lang="it-IT" altLang="it-IT" sz="1800" dirty="0">
                <a:solidFill>
                  <a:schemeClr val="tx1"/>
                </a:solidFill>
              </a:endParaRPr>
            </a:p>
            <a:p>
              <a:pPr algn="just">
                <a:lnSpc>
                  <a:spcPct val="100000"/>
                </a:lnSpc>
                <a:spcBef>
                  <a:spcPct val="0"/>
                </a:spcBef>
                <a:defRPr/>
              </a:pPr>
              <a:r>
                <a:rPr lang="it-IT" altLang="it-IT" sz="1800" i="1" dirty="0">
                  <a:solidFill>
                    <a:schemeClr val="tx1"/>
                  </a:solidFill>
                </a:rPr>
                <a:t> ” </a:t>
              </a:r>
              <a:r>
                <a:rPr sz="1800" dirty="0">
                  <a:solidFill>
                    <a:schemeClr val="tx1"/>
                  </a:solidFill>
                </a:rPr>
                <a:t> </a:t>
              </a:r>
              <a:endParaRPr lang="it-IT" sz="1800" dirty="0">
                <a:solidFill>
                  <a:schemeClr val="tx1"/>
                </a:solidFill>
              </a:endParaRPr>
            </a:p>
            <a:p>
              <a:endParaRPr lang="it-IT" sz="2000" dirty="0"/>
            </a:p>
            <a:p>
              <a:endParaRPr lang="it-IT" sz="2000" dirty="0"/>
            </a:p>
            <a:p>
              <a:r>
                <a:rPr lang="it-IT" sz="2000" dirty="0"/>
                <a:t> </a:t>
              </a:r>
            </a:p>
            <a:p>
              <a:endParaRPr lang="it-IT" sz="2000" dirty="0"/>
            </a:p>
            <a:p>
              <a:endParaRPr lang="it-IT" sz="2000" dirty="0"/>
            </a:p>
            <a:p>
              <a:endParaRPr lang="it-IT" sz="2000" dirty="0"/>
            </a:p>
            <a:p>
              <a:endParaRPr sz="2000" dirty="0"/>
            </a:p>
          </p:txBody>
        </p:sp>
        <p:sp>
          <p:nvSpPr>
            <p:cNvPr id="1787" name="Group 24"/>
            <p:cNvSpPr/>
            <p:nvPr/>
          </p:nvSpPr>
          <p:spPr>
            <a:xfrm>
              <a:off x="0" y="0"/>
              <a:ext cx="843419" cy="843418"/>
            </a:xfrm>
            <a:prstGeom prst="ellipse">
              <a:avLst/>
            </a:prstGeom>
            <a:solidFill>
              <a:srgbClr val="5C9C5A"/>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grpSp>
        <p:nvGrpSpPr>
          <p:cNvPr id="3" name="Group 16"/>
          <p:cNvGrpSpPr/>
          <p:nvPr/>
        </p:nvGrpSpPr>
        <p:grpSpPr>
          <a:xfrm>
            <a:off x="788423" y="650367"/>
            <a:ext cx="10621235" cy="504759"/>
            <a:chOff x="6081" y="0"/>
            <a:chExt cx="10621232" cy="504758"/>
          </a:xfrm>
        </p:grpSpPr>
        <p:sp>
          <p:nvSpPr>
            <p:cNvPr id="1799" name="Straight Connector 17"/>
            <p:cNvSpPr/>
            <p:nvPr/>
          </p:nvSpPr>
          <p:spPr>
            <a:xfrm>
              <a:off x="6081" y="0"/>
              <a:ext cx="1212060" cy="0"/>
            </a:xfrm>
            <a:prstGeom prst="line">
              <a:avLst/>
            </a:prstGeom>
            <a:noFill/>
            <a:ln w="38100" cap="flat">
              <a:solidFill>
                <a:schemeClr val="accent1"/>
              </a:solidFill>
              <a:prstDash val="solid"/>
              <a:miter lim="800000"/>
            </a:ln>
            <a:effectLst/>
          </p:spPr>
          <p:txBody>
            <a:bodyPr wrap="square" lIns="45719" tIns="45719" rIns="45719" bIns="45719" numCol="1" anchor="t">
              <a:noAutofit/>
            </a:bodyPr>
            <a:lstStyle/>
            <a:p>
              <a:endParaRPr/>
            </a:p>
          </p:txBody>
        </p:sp>
        <p:sp>
          <p:nvSpPr>
            <p:cNvPr id="1800" name="TextBox 18"/>
            <p:cNvSpPr txBox="1"/>
            <p:nvPr/>
          </p:nvSpPr>
          <p:spPr>
            <a:xfrm>
              <a:off x="27246" y="135427"/>
              <a:ext cx="10600067" cy="36933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t">
              <a:spAutoFit/>
            </a:bodyPr>
            <a:lstStyle>
              <a:lvl1pPr>
                <a:defRPr sz="3600">
                  <a:latin typeface="Montserrat SemiBold"/>
                  <a:ea typeface="Montserrat SemiBold"/>
                  <a:cs typeface="Montserrat SemiBold"/>
                  <a:sym typeface="Montserrat SemiBold"/>
                </a:defRPr>
              </a:lvl1pPr>
            </a:lstStyle>
            <a:p>
              <a:r>
                <a:rPr lang="it-IT" sz="2400" dirty="0" smtClean="0">
                  <a:solidFill>
                    <a:schemeClr val="tx1"/>
                  </a:solidFill>
                </a:rPr>
                <a:t>Personalità giuridica  </a:t>
              </a:r>
              <a:r>
                <a:rPr lang="it-IT" altLang="it-IT" sz="2400" dirty="0" smtClean="0">
                  <a:solidFill>
                    <a:schemeClr val="tx1"/>
                  </a:solidFill>
                </a:rPr>
                <a:t>  </a:t>
              </a:r>
              <a:r>
                <a:rPr lang="it-IT" altLang="it-IT" sz="2400" dirty="0" smtClean="0">
                  <a:solidFill>
                    <a:schemeClr val="tx1"/>
                  </a:solidFill>
                  <a:ea typeface="Arial Unicode MS" pitchFamily="34" charset="-128"/>
                  <a:cs typeface="Arial Unicode MS" pitchFamily="34" charset="-128"/>
                </a:rPr>
                <a:t> </a:t>
              </a:r>
              <a:endParaRPr sz="2400" dirty="0">
                <a:solidFill>
                  <a:schemeClr val="tx1"/>
                </a:solidFill>
              </a:endParaRPr>
            </a:p>
          </p:txBody>
        </p:sp>
      </p:grpSp>
    </p:spTree>
    <p:extLst>
      <p:ext uri="{BB962C8B-B14F-4D97-AF65-F5344CB8AC3E}">
        <p14:creationId xmlns="" xmlns:p14="http://schemas.microsoft.com/office/powerpoint/2010/main" val="993631305"/>
      </p:ext>
    </p:extLst>
  </p:cSld>
  <p:clrMapOvr>
    <a:masterClrMapping/>
  </p:clrMapOvr>
  <mc:AlternateContent xmlns:mc="http://schemas.openxmlformats.org/markup-compatibility/2006">
    <mc:Choice xmlns="" xmlns:p14="http://schemas.microsoft.com/office/powerpoint/2010/main" Requires="p14">
      <p:transition spd="slow">
        <p:wipe/>
      </p:transition>
    </mc:Choice>
    <mc:Fallback>
      <p:transition spd="med">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p:tmAbs val="0"/>
                                  </p:iterate>
                                  <p:childTnLst>
                                    <p:set>
                                      <p:cBhvr>
                                        <p:cTn id="6" fill="hold"/>
                                        <p:tgtEl>
                                          <p:spTgt spid="3"/>
                                        </p:tgtEl>
                                        <p:attrNameLst>
                                          <p:attrName>style.visibility</p:attrName>
                                        </p:attrNameLst>
                                      </p:cBhvr>
                                      <p:to>
                                        <p:strVal val="visible"/>
                                      </p:to>
                                    </p:set>
                                    <p:animEffect transition="in" filter="wipe(left)">
                                      <p:cBhvr>
                                        <p:cTn id="7" dur="2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p:tmAbs val="0"/>
                                  </p:iterate>
                                  <p:childTnLst>
                                    <p:set>
                                      <p:cBhvr>
                                        <p:cTn id="11" fill="hold"/>
                                        <p:tgtEl>
                                          <p:spTgt spid="2"/>
                                        </p:tgtEl>
                                        <p:attrNameLst>
                                          <p:attrName>style.visibility</p:attrName>
                                        </p:attrNameLst>
                                      </p:cBhvr>
                                      <p:to>
                                        <p:strVal val="visible"/>
                                      </p:to>
                                    </p:set>
                                    <p:animEffect transition="in" filter="wipe(left)">
                                      <p:cBhvr>
                                        <p:cTn id="12" dur="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dvAuto="0"/>
      <p:bldP spid="3" grpId="0" animBg="1" advAuto="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0"/>
          <p:cNvGrpSpPr/>
          <p:nvPr/>
        </p:nvGrpSpPr>
        <p:grpSpPr>
          <a:xfrm>
            <a:off x="1238216" y="1785926"/>
            <a:ext cx="9722998" cy="8510022"/>
            <a:chOff x="0" y="-203838"/>
            <a:chExt cx="9722997" cy="8509988"/>
          </a:xfrm>
        </p:grpSpPr>
        <p:sp>
          <p:nvSpPr>
            <p:cNvPr id="1784" name="TextBox 3"/>
            <p:cNvSpPr txBox="1"/>
            <p:nvPr/>
          </p:nvSpPr>
          <p:spPr>
            <a:xfrm>
              <a:off x="1003846" y="-203838"/>
              <a:ext cx="8719151" cy="850998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t">
              <a:spAutoFit/>
            </a:bodyPr>
            <a:lstStyle>
              <a:lvl1pPr>
                <a:lnSpc>
                  <a:spcPct val="130000"/>
                </a:lnSpc>
                <a:defRPr sz="1100">
                  <a:solidFill>
                    <a:srgbClr val="969696"/>
                  </a:solidFill>
                </a:defRPr>
              </a:lvl1pPr>
            </a:lstStyle>
            <a:p>
              <a:pPr marL="342900" indent="-342900" algn="just">
                <a:lnSpc>
                  <a:spcPct val="100000"/>
                </a:lnSpc>
                <a:spcBef>
                  <a:spcPct val="0"/>
                </a:spcBef>
                <a:defRPr/>
              </a:pPr>
              <a:r>
                <a:rPr lang="it-IT" altLang="it-IT" sz="1600" dirty="0">
                  <a:solidFill>
                    <a:schemeClr val="tx1"/>
                  </a:solidFill>
                </a:rPr>
                <a:t>     </a:t>
              </a:r>
            </a:p>
            <a:p>
              <a:pPr marL="342900" indent="-342900" algn="just">
                <a:lnSpc>
                  <a:spcPct val="100000"/>
                </a:lnSpc>
                <a:spcBef>
                  <a:spcPct val="0"/>
                </a:spcBef>
                <a:defRPr/>
              </a:pPr>
              <a:r>
                <a:rPr lang="it-IT" altLang="it-IT" sz="1600" b="1" dirty="0" smtClean="0">
                  <a:solidFill>
                    <a:schemeClr val="tx1"/>
                  </a:solidFill>
                </a:rPr>
                <a:t>Regolamento RAS</a:t>
              </a:r>
            </a:p>
            <a:p>
              <a:pPr marL="342900" indent="-342900" algn="just">
                <a:lnSpc>
                  <a:spcPct val="100000"/>
                </a:lnSpc>
                <a:spcBef>
                  <a:spcPct val="0"/>
                </a:spcBef>
                <a:defRPr/>
              </a:pPr>
              <a:endParaRPr lang="it-IT" altLang="it-IT" sz="1600" b="1" dirty="0" smtClean="0">
                <a:solidFill>
                  <a:schemeClr val="tx1"/>
                </a:solidFill>
              </a:endParaRPr>
            </a:p>
            <a:p>
              <a:pPr marL="342900" indent="-342900" algn="just">
                <a:lnSpc>
                  <a:spcPct val="100000"/>
                </a:lnSpc>
                <a:spcBef>
                  <a:spcPct val="0"/>
                </a:spcBef>
                <a:defRPr/>
              </a:pPr>
              <a:r>
                <a:rPr lang="it-IT" altLang="it-IT" sz="1600" b="1" dirty="0" smtClean="0">
                  <a:solidFill>
                    <a:schemeClr val="tx1"/>
                  </a:solidFill>
                </a:rPr>
                <a:t>Iter per ottenimento personalità giuridica</a:t>
              </a:r>
            </a:p>
            <a:p>
              <a:pPr marL="342900" indent="-342900" algn="just">
                <a:lnSpc>
                  <a:spcPct val="100000"/>
                </a:lnSpc>
                <a:spcBef>
                  <a:spcPct val="0"/>
                </a:spcBef>
                <a:defRPr/>
              </a:pPr>
              <a:endParaRPr lang="it-IT" altLang="it-IT" sz="1600" b="1" dirty="0" smtClean="0">
                <a:solidFill>
                  <a:schemeClr val="tx1"/>
                </a:solidFill>
              </a:endParaRPr>
            </a:p>
            <a:p>
              <a:pPr marL="342900" indent="-342900" algn="just">
                <a:lnSpc>
                  <a:spcPct val="100000"/>
                </a:lnSpc>
                <a:spcBef>
                  <a:spcPct val="0"/>
                </a:spcBef>
                <a:defRPr/>
              </a:pPr>
              <a:endParaRPr lang="it-IT" altLang="it-IT" sz="1600" dirty="0" smtClean="0">
                <a:solidFill>
                  <a:schemeClr val="tx1"/>
                </a:solidFill>
              </a:endParaRPr>
            </a:p>
            <a:p>
              <a:pPr marL="342900" indent="-342900" algn="just">
                <a:lnSpc>
                  <a:spcPct val="100000"/>
                </a:lnSpc>
                <a:spcBef>
                  <a:spcPct val="0"/>
                </a:spcBef>
                <a:defRPr/>
              </a:pPr>
              <a:r>
                <a:rPr lang="it-IT" altLang="it-IT" sz="1600" dirty="0" smtClean="0">
                  <a:solidFill>
                    <a:schemeClr val="tx1"/>
                  </a:solidFill>
                </a:rPr>
                <a:t>Importante</a:t>
              </a:r>
            </a:p>
            <a:p>
              <a:pPr marL="342900" indent="-342900" algn="just">
                <a:lnSpc>
                  <a:spcPct val="100000"/>
                </a:lnSpc>
                <a:spcBef>
                  <a:spcPct val="0"/>
                </a:spcBef>
                <a:defRPr/>
              </a:pPr>
              <a:endParaRPr lang="it-IT" altLang="it-IT" sz="1600" dirty="0" smtClean="0">
                <a:solidFill>
                  <a:schemeClr val="tx1"/>
                </a:solidFill>
              </a:endParaRPr>
            </a:p>
            <a:p>
              <a:pPr marL="342900" indent="-342900" algn="just">
                <a:lnSpc>
                  <a:spcPct val="100000"/>
                </a:lnSpc>
                <a:spcBef>
                  <a:spcPct val="0"/>
                </a:spcBef>
                <a:defRPr/>
              </a:pPr>
              <a:r>
                <a:rPr lang="it-IT" altLang="it-IT" sz="1600" dirty="0" smtClean="0">
                  <a:solidFill>
                    <a:schemeClr val="tx1"/>
                  </a:solidFill>
                </a:rPr>
                <a:t>      “</a:t>
              </a:r>
              <a:r>
                <a:rPr lang="it-IT" altLang="it-IT" sz="1600" i="1" dirty="0" smtClean="0">
                  <a:solidFill>
                    <a:schemeClr val="tx1"/>
                  </a:solidFill>
                </a:rPr>
                <a:t>Per le </a:t>
              </a:r>
              <a:r>
                <a:rPr lang="it-IT" altLang="it-IT" sz="1600" i="1" dirty="0" err="1" smtClean="0">
                  <a:solidFill>
                    <a:schemeClr val="tx1"/>
                  </a:solidFill>
                </a:rPr>
                <a:t>asd</a:t>
              </a:r>
              <a:r>
                <a:rPr lang="it-IT" altLang="it-IT" sz="1600" i="1" dirty="0" smtClean="0">
                  <a:solidFill>
                    <a:schemeClr val="tx1"/>
                  </a:solidFill>
                </a:rPr>
                <a:t> già in possesso della personalità giuridica al momento della presentazione dell’istanza di iscrizione al Registro, sarà cura del Dipartimento per lo Sport comunicare l’avvenuta l’iscrizione al Registro, nonché l'eventuale successiva cancellazione, entro quindici giorni, a mezzo PEC, alla Prefettura, o alla Regione o Provincia autonoma competente</a:t>
              </a:r>
              <a:r>
                <a:rPr lang="it-IT" altLang="it-IT" sz="1600" dirty="0" smtClean="0">
                  <a:solidFill>
                    <a:schemeClr val="tx1"/>
                  </a:solidFill>
                </a:rPr>
                <a:t>”</a:t>
              </a:r>
            </a:p>
            <a:p>
              <a:pPr marL="342900" indent="-342900" algn="just">
                <a:lnSpc>
                  <a:spcPct val="100000"/>
                </a:lnSpc>
                <a:spcBef>
                  <a:spcPct val="0"/>
                </a:spcBef>
                <a:defRPr/>
              </a:pPr>
              <a:endParaRPr lang="it-IT" altLang="it-IT" sz="1600" dirty="0" smtClean="0">
                <a:solidFill>
                  <a:schemeClr val="tx1"/>
                </a:solidFill>
              </a:endParaRPr>
            </a:p>
            <a:p>
              <a:pPr marL="342900" indent="-342900" algn="just">
                <a:lnSpc>
                  <a:spcPct val="100000"/>
                </a:lnSpc>
                <a:spcBef>
                  <a:spcPct val="0"/>
                </a:spcBef>
                <a:defRPr/>
              </a:pPr>
              <a:r>
                <a:rPr lang="it-IT" altLang="it-IT" sz="1600" dirty="0" smtClean="0">
                  <a:solidFill>
                    <a:schemeClr val="tx1"/>
                  </a:solidFill>
                </a:rPr>
                <a:t>      “</a:t>
              </a:r>
              <a:r>
                <a:rPr lang="it-IT" altLang="it-IT" sz="1600" i="1" dirty="0" smtClean="0">
                  <a:solidFill>
                    <a:schemeClr val="tx1"/>
                  </a:solidFill>
                </a:rPr>
                <a:t>Per gli enti già in possesso della personalità giuridica conseguita attraverso l’iscrizione al </a:t>
              </a:r>
            </a:p>
            <a:p>
              <a:pPr marL="342900" indent="-342900" algn="just">
                <a:lnSpc>
                  <a:spcPct val="100000"/>
                </a:lnSpc>
                <a:spcBef>
                  <a:spcPct val="0"/>
                </a:spcBef>
                <a:defRPr/>
              </a:pPr>
              <a:r>
                <a:rPr lang="it-IT" altLang="it-IT" sz="1600" i="1" dirty="0" smtClean="0">
                  <a:solidFill>
                    <a:schemeClr val="tx1"/>
                  </a:solidFill>
                </a:rPr>
                <a:t>       RUNTS, la cancellazione da tale registro determina la cancellazione d'ufficio dal Registro </a:t>
              </a:r>
            </a:p>
            <a:p>
              <a:pPr marL="342900" indent="-342900" algn="just">
                <a:lnSpc>
                  <a:spcPct val="100000"/>
                </a:lnSpc>
                <a:spcBef>
                  <a:spcPct val="0"/>
                </a:spcBef>
                <a:defRPr/>
              </a:pPr>
              <a:r>
                <a:rPr lang="it-IT" altLang="it-IT" sz="1600" i="1" dirty="0" smtClean="0">
                  <a:solidFill>
                    <a:schemeClr val="tx1"/>
                  </a:solidFill>
                </a:rPr>
                <a:t>       dell'ente quale persona giuridica</a:t>
              </a:r>
              <a:r>
                <a:rPr lang="it-IT" altLang="it-IT" sz="1600" dirty="0" smtClean="0">
                  <a:solidFill>
                    <a:schemeClr val="tx1"/>
                  </a:solidFill>
                </a:rPr>
                <a:t>”. </a:t>
              </a:r>
            </a:p>
            <a:p>
              <a:pPr marL="342900" indent="-342900" algn="just">
                <a:lnSpc>
                  <a:spcPct val="100000"/>
                </a:lnSpc>
                <a:spcBef>
                  <a:spcPct val="0"/>
                </a:spcBef>
                <a:defRPr/>
              </a:pPr>
              <a:endParaRPr lang="it-IT" altLang="it-IT" sz="1600" dirty="0" smtClean="0">
                <a:solidFill>
                  <a:schemeClr val="tx1"/>
                </a:solidFill>
              </a:endParaRPr>
            </a:p>
            <a:p>
              <a:r>
                <a:rPr lang="it-IT" sz="1600" dirty="0">
                  <a:solidFill>
                    <a:schemeClr val="tx1"/>
                  </a:solidFill>
                </a:rPr>
                <a:t> </a:t>
              </a:r>
            </a:p>
            <a:p>
              <a:pPr algn="just"/>
              <a:r>
                <a:rPr lang="it-IT" sz="1600" dirty="0">
                  <a:solidFill>
                    <a:schemeClr val="tx1"/>
                  </a:solidFill>
                </a:rPr>
                <a:t> </a:t>
              </a:r>
            </a:p>
            <a:p>
              <a:pPr algn="just">
                <a:buFont typeface="Wingdings" pitchFamily="2" charset="2"/>
                <a:buChar char="Ø"/>
              </a:pPr>
              <a:endParaRPr lang="it-IT" altLang="it-IT" sz="1800" dirty="0">
                <a:solidFill>
                  <a:schemeClr val="tx1"/>
                </a:solidFill>
              </a:endParaRPr>
            </a:p>
            <a:p>
              <a:pPr algn="just">
                <a:lnSpc>
                  <a:spcPct val="100000"/>
                </a:lnSpc>
                <a:spcBef>
                  <a:spcPct val="0"/>
                </a:spcBef>
                <a:defRPr/>
              </a:pPr>
              <a:r>
                <a:rPr lang="it-IT" altLang="it-IT" sz="1800" i="1" dirty="0">
                  <a:solidFill>
                    <a:schemeClr val="tx1"/>
                  </a:solidFill>
                </a:rPr>
                <a:t> </a:t>
              </a:r>
              <a:endParaRPr lang="it-IT" sz="1800" dirty="0">
                <a:solidFill>
                  <a:schemeClr val="tx1"/>
                </a:solidFill>
              </a:endParaRPr>
            </a:p>
            <a:p>
              <a:endParaRPr lang="it-IT" sz="2000" dirty="0"/>
            </a:p>
            <a:p>
              <a:endParaRPr lang="it-IT" sz="2000" dirty="0"/>
            </a:p>
            <a:p>
              <a:r>
                <a:rPr lang="it-IT" sz="2000" dirty="0"/>
                <a:t> </a:t>
              </a:r>
            </a:p>
            <a:p>
              <a:endParaRPr lang="it-IT" sz="2000" dirty="0"/>
            </a:p>
            <a:p>
              <a:endParaRPr lang="it-IT" sz="2000" dirty="0"/>
            </a:p>
            <a:p>
              <a:endParaRPr lang="it-IT" sz="2000" dirty="0"/>
            </a:p>
            <a:p>
              <a:endParaRPr sz="2000" dirty="0"/>
            </a:p>
          </p:txBody>
        </p:sp>
        <p:sp>
          <p:nvSpPr>
            <p:cNvPr id="1787" name="Group 24"/>
            <p:cNvSpPr/>
            <p:nvPr/>
          </p:nvSpPr>
          <p:spPr>
            <a:xfrm>
              <a:off x="0" y="0"/>
              <a:ext cx="843419" cy="843418"/>
            </a:xfrm>
            <a:prstGeom prst="ellipse">
              <a:avLst/>
            </a:prstGeom>
            <a:solidFill>
              <a:srgbClr val="5C9C5A"/>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grpSp>
        <p:nvGrpSpPr>
          <p:cNvPr id="3" name="Group 16"/>
          <p:cNvGrpSpPr/>
          <p:nvPr/>
        </p:nvGrpSpPr>
        <p:grpSpPr>
          <a:xfrm>
            <a:off x="788423" y="650367"/>
            <a:ext cx="10621235" cy="504759"/>
            <a:chOff x="6081" y="0"/>
            <a:chExt cx="10621232" cy="504758"/>
          </a:xfrm>
        </p:grpSpPr>
        <p:sp>
          <p:nvSpPr>
            <p:cNvPr id="1799" name="Straight Connector 17"/>
            <p:cNvSpPr/>
            <p:nvPr/>
          </p:nvSpPr>
          <p:spPr>
            <a:xfrm>
              <a:off x="6081" y="0"/>
              <a:ext cx="1212060" cy="0"/>
            </a:xfrm>
            <a:prstGeom prst="line">
              <a:avLst/>
            </a:prstGeom>
            <a:noFill/>
            <a:ln w="38100" cap="flat">
              <a:solidFill>
                <a:schemeClr val="accent1"/>
              </a:solidFill>
              <a:prstDash val="solid"/>
              <a:miter lim="800000"/>
            </a:ln>
            <a:effectLst/>
          </p:spPr>
          <p:txBody>
            <a:bodyPr wrap="square" lIns="45719" tIns="45719" rIns="45719" bIns="45719" numCol="1" anchor="t">
              <a:noAutofit/>
            </a:bodyPr>
            <a:lstStyle/>
            <a:p>
              <a:endParaRPr/>
            </a:p>
          </p:txBody>
        </p:sp>
        <p:sp>
          <p:nvSpPr>
            <p:cNvPr id="1800" name="TextBox 18"/>
            <p:cNvSpPr txBox="1"/>
            <p:nvPr/>
          </p:nvSpPr>
          <p:spPr>
            <a:xfrm>
              <a:off x="27246" y="135427"/>
              <a:ext cx="10600067" cy="36933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t">
              <a:spAutoFit/>
            </a:bodyPr>
            <a:lstStyle>
              <a:lvl1pPr>
                <a:defRPr sz="3600">
                  <a:latin typeface="Montserrat SemiBold"/>
                  <a:ea typeface="Montserrat SemiBold"/>
                  <a:cs typeface="Montserrat SemiBold"/>
                  <a:sym typeface="Montserrat SemiBold"/>
                </a:defRPr>
              </a:lvl1pPr>
            </a:lstStyle>
            <a:p>
              <a:r>
                <a:rPr lang="it-IT" sz="2400" dirty="0" smtClean="0">
                  <a:solidFill>
                    <a:schemeClr val="tx1"/>
                  </a:solidFill>
                </a:rPr>
                <a:t>Personalità giuridica  </a:t>
              </a:r>
              <a:r>
                <a:rPr lang="it-IT" altLang="it-IT" sz="2400" dirty="0" smtClean="0">
                  <a:solidFill>
                    <a:schemeClr val="tx1"/>
                  </a:solidFill>
                </a:rPr>
                <a:t>  </a:t>
              </a:r>
              <a:r>
                <a:rPr lang="it-IT" altLang="it-IT" sz="2400" dirty="0" smtClean="0">
                  <a:solidFill>
                    <a:schemeClr val="tx1"/>
                  </a:solidFill>
                  <a:ea typeface="Arial Unicode MS" pitchFamily="34" charset="-128"/>
                  <a:cs typeface="Arial Unicode MS" pitchFamily="34" charset="-128"/>
                </a:rPr>
                <a:t> </a:t>
              </a:r>
              <a:endParaRPr sz="2400" dirty="0">
                <a:solidFill>
                  <a:schemeClr val="tx1"/>
                </a:solidFill>
              </a:endParaRPr>
            </a:p>
          </p:txBody>
        </p:sp>
      </p:grpSp>
    </p:spTree>
    <p:extLst>
      <p:ext uri="{BB962C8B-B14F-4D97-AF65-F5344CB8AC3E}">
        <p14:creationId xmlns="" xmlns:p14="http://schemas.microsoft.com/office/powerpoint/2010/main" val="993631305"/>
      </p:ext>
    </p:extLst>
  </p:cSld>
  <p:clrMapOvr>
    <a:masterClrMapping/>
  </p:clrMapOvr>
  <mc:AlternateContent xmlns:mc="http://schemas.openxmlformats.org/markup-compatibility/2006">
    <mc:Choice xmlns="" xmlns:p14="http://schemas.microsoft.com/office/powerpoint/2010/main" Requires="p14">
      <p:transition spd="slow">
        <p:wipe/>
      </p:transition>
    </mc:Choice>
    <mc:Fallback>
      <p:transition spd="med">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p:tmAbs val="0"/>
                                  </p:iterate>
                                  <p:childTnLst>
                                    <p:set>
                                      <p:cBhvr>
                                        <p:cTn id="6" fill="hold"/>
                                        <p:tgtEl>
                                          <p:spTgt spid="3"/>
                                        </p:tgtEl>
                                        <p:attrNameLst>
                                          <p:attrName>style.visibility</p:attrName>
                                        </p:attrNameLst>
                                      </p:cBhvr>
                                      <p:to>
                                        <p:strVal val="visible"/>
                                      </p:to>
                                    </p:set>
                                    <p:animEffect transition="in" filter="wipe(left)">
                                      <p:cBhvr>
                                        <p:cTn id="7" dur="2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p:tmAbs val="0"/>
                                  </p:iterate>
                                  <p:childTnLst>
                                    <p:set>
                                      <p:cBhvr>
                                        <p:cTn id="11" fill="hold"/>
                                        <p:tgtEl>
                                          <p:spTgt spid="2"/>
                                        </p:tgtEl>
                                        <p:attrNameLst>
                                          <p:attrName>style.visibility</p:attrName>
                                        </p:attrNameLst>
                                      </p:cBhvr>
                                      <p:to>
                                        <p:strVal val="visible"/>
                                      </p:to>
                                    </p:set>
                                    <p:animEffect transition="in" filter="wipe(left)">
                                      <p:cBhvr>
                                        <p:cTn id="12" dur="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dvAuto="0"/>
      <p:bldP spid="3" grpId="0" animBg="1" advAuto="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0"/>
          <p:cNvGrpSpPr/>
          <p:nvPr/>
        </p:nvGrpSpPr>
        <p:grpSpPr>
          <a:xfrm>
            <a:off x="1238216" y="1785926"/>
            <a:ext cx="9722998" cy="5293757"/>
            <a:chOff x="0" y="-203838"/>
            <a:chExt cx="9722997" cy="5293736"/>
          </a:xfrm>
        </p:grpSpPr>
        <p:sp>
          <p:nvSpPr>
            <p:cNvPr id="1784" name="TextBox 3"/>
            <p:cNvSpPr txBox="1"/>
            <p:nvPr/>
          </p:nvSpPr>
          <p:spPr>
            <a:xfrm>
              <a:off x="1003846" y="-203838"/>
              <a:ext cx="8719151" cy="529373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t">
              <a:spAutoFit/>
            </a:bodyPr>
            <a:lstStyle>
              <a:lvl1pPr>
                <a:lnSpc>
                  <a:spcPct val="130000"/>
                </a:lnSpc>
                <a:defRPr sz="1100">
                  <a:solidFill>
                    <a:srgbClr val="969696"/>
                  </a:solidFill>
                </a:defRPr>
              </a:lvl1pPr>
            </a:lstStyle>
            <a:p>
              <a:pPr marL="342900" indent="-342900" algn="just">
                <a:lnSpc>
                  <a:spcPct val="100000"/>
                </a:lnSpc>
                <a:spcBef>
                  <a:spcPct val="0"/>
                </a:spcBef>
                <a:defRPr/>
              </a:pPr>
              <a:r>
                <a:rPr lang="it-IT" altLang="it-IT" sz="1600" dirty="0">
                  <a:solidFill>
                    <a:schemeClr val="tx1"/>
                  </a:solidFill>
                </a:rPr>
                <a:t>     </a:t>
              </a:r>
            </a:p>
            <a:p>
              <a:pPr marL="342900" indent="-342900" algn="just">
                <a:lnSpc>
                  <a:spcPct val="100000"/>
                </a:lnSpc>
                <a:spcBef>
                  <a:spcPct val="0"/>
                </a:spcBef>
                <a:defRPr/>
              </a:pPr>
              <a:r>
                <a:rPr lang="it-IT" altLang="it-IT" sz="1600" b="1" dirty="0" smtClean="0">
                  <a:solidFill>
                    <a:schemeClr val="tx1"/>
                  </a:solidFill>
                </a:rPr>
                <a:t>Regolamento RAS – art 11 comma 2 </a:t>
              </a:r>
              <a:r>
                <a:rPr lang="it-IT" altLang="it-IT" sz="1600" b="1" dirty="0" err="1" smtClean="0">
                  <a:solidFill>
                    <a:schemeClr val="tx1"/>
                  </a:solidFill>
                </a:rPr>
                <a:t>lett</a:t>
              </a:r>
              <a:r>
                <a:rPr lang="it-IT" altLang="it-IT" sz="1600" b="1" dirty="0" smtClean="0">
                  <a:solidFill>
                    <a:schemeClr val="tx1"/>
                  </a:solidFill>
                </a:rPr>
                <a:t> c)</a:t>
              </a:r>
            </a:p>
            <a:p>
              <a:pPr marL="342900" indent="-342900" algn="just">
                <a:lnSpc>
                  <a:spcPct val="100000"/>
                </a:lnSpc>
                <a:spcBef>
                  <a:spcPct val="0"/>
                </a:spcBef>
                <a:defRPr/>
              </a:pPr>
              <a:endParaRPr lang="it-IT" altLang="it-IT" sz="1600" b="1" dirty="0" smtClean="0">
                <a:solidFill>
                  <a:schemeClr val="tx1"/>
                </a:solidFill>
              </a:endParaRPr>
            </a:p>
            <a:p>
              <a:pPr marL="342900" indent="-342900" algn="just">
                <a:lnSpc>
                  <a:spcPct val="100000"/>
                </a:lnSpc>
                <a:spcBef>
                  <a:spcPct val="0"/>
                </a:spcBef>
                <a:defRPr/>
              </a:pPr>
              <a:r>
                <a:rPr lang="it-IT" altLang="it-IT" sz="1600" b="1" dirty="0" smtClean="0">
                  <a:solidFill>
                    <a:schemeClr val="tx1"/>
                  </a:solidFill>
                </a:rPr>
                <a:t>Perdita dei requisiti</a:t>
              </a:r>
            </a:p>
            <a:p>
              <a:pPr marL="342900" indent="-342900" algn="just">
                <a:lnSpc>
                  <a:spcPct val="100000"/>
                </a:lnSpc>
                <a:spcBef>
                  <a:spcPct val="0"/>
                </a:spcBef>
                <a:defRPr/>
              </a:pPr>
              <a:endParaRPr lang="it-IT" altLang="it-IT" sz="1600" b="1" dirty="0" smtClean="0">
                <a:solidFill>
                  <a:schemeClr val="tx1"/>
                </a:solidFill>
              </a:endParaRPr>
            </a:p>
            <a:p>
              <a:pPr marL="342900" indent="-342900" algn="just">
                <a:lnSpc>
                  <a:spcPct val="100000"/>
                </a:lnSpc>
                <a:spcBef>
                  <a:spcPct val="0"/>
                </a:spcBef>
                <a:defRPr/>
              </a:pPr>
              <a:endParaRPr lang="it-IT" altLang="it-IT" sz="1600" dirty="0" smtClean="0">
                <a:solidFill>
                  <a:schemeClr val="tx1"/>
                </a:solidFill>
              </a:endParaRPr>
            </a:p>
            <a:p>
              <a:pPr marL="342900" indent="-342900" algn="just">
                <a:lnSpc>
                  <a:spcPct val="100000"/>
                </a:lnSpc>
                <a:spcBef>
                  <a:spcPct val="0"/>
                </a:spcBef>
                <a:defRPr/>
              </a:pPr>
              <a:r>
                <a:rPr lang="it-IT" sz="1600" dirty="0" smtClean="0">
                  <a:solidFill>
                    <a:schemeClr val="tx1"/>
                  </a:solidFill>
                </a:rPr>
                <a:t>“</a:t>
              </a:r>
              <a:r>
                <a:rPr lang="it-IT" sz="1600" i="1" dirty="0" smtClean="0">
                  <a:solidFill>
                    <a:schemeClr val="tx1"/>
                  </a:solidFill>
                </a:rPr>
                <a:t>Laddove venga meno </a:t>
              </a:r>
              <a:r>
                <a:rPr lang="it-IT" sz="1600" i="1" u="sng" dirty="0" smtClean="0">
                  <a:solidFill>
                    <a:schemeClr val="tx1"/>
                  </a:solidFill>
                </a:rPr>
                <a:t>anche uno solo dei requisiti necessari</a:t>
              </a:r>
              <a:r>
                <a:rPr lang="it-IT" sz="1600" i="1" dirty="0" smtClean="0">
                  <a:solidFill>
                    <a:schemeClr val="tx1"/>
                  </a:solidFill>
                </a:rPr>
                <a:t> ai fini del riconoscimento </a:t>
              </a:r>
            </a:p>
            <a:p>
              <a:pPr marL="342900" indent="-342900" algn="just">
                <a:lnSpc>
                  <a:spcPct val="100000"/>
                </a:lnSpc>
                <a:spcBef>
                  <a:spcPct val="0"/>
                </a:spcBef>
                <a:defRPr/>
              </a:pPr>
              <a:r>
                <a:rPr lang="it-IT" sz="1600" i="1" dirty="0" smtClean="0">
                  <a:solidFill>
                    <a:schemeClr val="tx1"/>
                  </a:solidFill>
                </a:rPr>
                <a:t>della personalità giuridica, l’associazione sportiva dilettantistica </a:t>
              </a:r>
              <a:r>
                <a:rPr lang="it-IT" sz="1600" dirty="0" smtClean="0">
                  <a:solidFill>
                    <a:schemeClr val="tx1"/>
                  </a:solidFill>
                </a:rPr>
                <a:t>deve darne tempestiva </a:t>
              </a:r>
            </a:p>
            <a:p>
              <a:pPr marL="342900" indent="-342900" algn="just">
                <a:lnSpc>
                  <a:spcPct val="100000"/>
                </a:lnSpc>
                <a:spcBef>
                  <a:spcPct val="0"/>
                </a:spcBef>
                <a:defRPr/>
              </a:pPr>
              <a:r>
                <a:rPr lang="it-IT" sz="1600" dirty="0" smtClean="0">
                  <a:solidFill>
                    <a:schemeClr val="tx1"/>
                  </a:solidFill>
                </a:rPr>
                <a:t>comunicazione, </a:t>
              </a:r>
              <a:r>
                <a:rPr lang="it-IT" sz="1600" u="sng" dirty="0" smtClean="0">
                  <a:solidFill>
                    <a:schemeClr val="tx1"/>
                  </a:solidFill>
                </a:rPr>
                <a:t>entro e non oltre sette giorni</a:t>
              </a:r>
              <a:r>
                <a:rPr lang="it-IT" sz="1600" dirty="0" smtClean="0">
                  <a:solidFill>
                    <a:schemeClr val="tx1"/>
                  </a:solidFill>
                </a:rPr>
                <a:t>, all’ufficio del Registro”</a:t>
              </a:r>
              <a:endParaRPr lang="it-IT" sz="1600" dirty="0">
                <a:solidFill>
                  <a:schemeClr val="tx1"/>
                </a:solidFill>
              </a:endParaRPr>
            </a:p>
            <a:p>
              <a:pPr algn="just">
                <a:lnSpc>
                  <a:spcPct val="100000"/>
                </a:lnSpc>
                <a:spcBef>
                  <a:spcPct val="0"/>
                </a:spcBef>
                <a:defRPr/>
              </a:pPr>
              <a:r>
                <a:rPr lang="it-IT" altLang="it-IT" sz="1800" i="1" dirty="0" smtClean="0">
                  <a:solidFill>
                    <a:schemeClr val="tx1"/>
                  </a:solidFill>
                </a:rPr>
                <a:t> </a:t>
              </a:r>
              <a:r>
                <a:rPr sz="1800" smtClean="0">
                  <a:solidFill>
                    <a:schemeClr val="tx1"/>
                  </a:solidFill>
                </a:rPr>
                <a:t> </a:t>
              </a:r>
              <a:endParaRPr lang="it-IT" sz="1800" dirty="0">
                <a:solidFill>
                  <a:schemeClr val="tx1"/>
                </a:solidFill>
              </a:endParaRPr>
            </a:p>
            <a:p>
              <a:endParaRPr lang="it-IT" sz="2000" dirty="0"/>
            </a:p>
            <a:p>
              <a:endParaRPr lang="it-IT" sz="2000" dirty="0"/>
            </a:p>
            <a:p>
              <a:r>
                <a:rPr lang="it-IT" sz="2000" dirty="0"/>
                <a:t> </a:t>
              </a:r>
            </a:p>
            <a:p>
              <a:endParaRPr lang="it-IT" sz="2000" dirty="0"/>
            </a:p>
            <a:p>
              <a:endParaRPr lang="it-IT" sz="2000" dirty="0"/>
            </a:p>
            <a:p>
              <a:endParaRPr lang="it-IT" sz="2000" dirty="0"/>
            </a:p>
            <a:p>
              <a:endParaRPr sz="2000" dirty="0"/>
            </a:p>
          </p:txBody>
        </p:sp>
        <p:sp>
          <p:nvSpPr>
            <p:cNvPr id="1787" name="Group 24"/>
            <p:cNvSpPr/>
            <p:nvPr/>
          </p:nvSpPr>
          <p:spPr>
            <a:xfrm>
              <a:off x="0" y="0"/>
              <a:ext cx="843419" cy="843418"/>
            </a:xfrm>
            <a:prstGeom prst="ellipse">
              <a:avLst/>
            </a:prstGeom>
            <a:solidFill>
              <a:srgbClr val="5C9C5A"/>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grpSp>
        <p:nvGrpSpPr>
          <p:cNvPr id="3" name="Group 16"/>
          <p:cNvGrpSpPr/>
          <p:nvPr/>
        </p:nvGrpSpPr>
        <p:grpSpPr>
          <a:xfrm>
            <a:off x="788423" y="650367"/>
            <a:ext cx="10621235" cy="504759"/>
            <a:chOff x="6081" y="0"/>
            <a:chExt cx="10621232" cy="504758"/>
          </a:xfrm>
        </p:grpSpPr>
        <p:sp>
          <p:nvSpPr>
            <p:cNvPr id="1799" name="Straight Connector 17"/>
            <p:cNvSpPr/>
            <p:nvPr/>
          </p:nvSpPr>
          <p:spPr>
            <a:xfrm>
              <a:off x="6081" y="0"/>
              <a:ext cx="1212060" cy="0"/>
            </a:xfrm>
            <a:prstGeom prst="line">
              <a:avLst/>
            </a:prstGeom>
            <a:noFill/>
            <a:ln w="38100" cap="flat">
              <a:solidFill>
                <a:schemeClr val="accent1"/>
              </a:solidFill>
              <a:prstDash val="solid"/>
              <a:miter lim="800000"/>
            </a:ln>
            <a:effectLst/>
          </p:spPr>
          <p:txBody>
            <a:bodyPr wrap="square" lIns="45719" tIns="45719" rIns="45719" bIns="45719" numCol="1" anchor="t">
              <a:noAutofit/>
            </a:bodyPr>
            <a:lstStyle/>
            <a:p>
              <a:endParaRPr/>
            </a:p>
          </p:txBody>
        </p:sp>
        <p:sp>
          <p:nvSpPr>
            <p:cNvPr id="1800" name="TextBox 18"/>
            <p:cNvSpPr txBox="1"/>
            <p:nvPr/>
          </p:nvSpPr>
          <p:spPr>
            <a:xfrm>
              <a:off x="27246" y="135427"/>
              <a:ext cx="10600067" cy="36933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t">
              <a:spAutoFit/>
            </a:bodyPr>
            <a:lstStyle>
              <a:lvl1pPr>
                <a:defRPr sz="3600">
                  <a:latin typeface="Montserrat SemiBold"/>
                  <a:ea typeface="Montserrat SemiBold"/>
                  <a:cs typeface="Montserrat SemiBold"/>
                  <a:sym typeface="Montserrat SemiBold"/>
                </a:defRPr>
              </a:lvl1pPr>
            </a:lstStyle>
            <a:p>
              <a:r>
                <a:rPr lang="it-IT" sz="2400" dirty="0" smtClean="0">
                  <a:solidFill>
                    <a:schemeClr val="tx1"/>
                  </a:solidFill>
                </a:rPr>
                <a:t>Personalità giuridica  </a:t>
              </a:r>
              <a:r>
                <a:rPr lang="it-IT" altLang="it-IT" sz="2400" dirty="0" smtClean="0">
                  <a:solidFill>
                    <a:schemeClr val="tx1"/>
                  </a:solidFill>
                </a:rPr>
                <a:t>  </a:t>
              </a:r>
              <a:r>
                <a:rPr lang="it-IT" altLang="it-IT" sz="2400" dirty="0" smtClean="0">
                  <a:solidFill>
                    <a:schemeClr val="tx1"/>
                  </a:solidFill>
                  <a:ea typeface="Arial Unicode MS" pitchFamily="34" charset="-128"/>
                  <a:cs typeface="Arial Unicode MS" pitchFamily="34" charset="-128"/>
                </a:rPr>
                <a:t> </a:t>
              </a:r>
              <a:endParaRPr sz="2400" dirty="0">
                <a:solidFill>
                  <a:schemeClr val="tx1"/>
                </a:solidFill>
              </a:endParaRPr>
            </a:p>
          </p:txBody>
        </p:sp>
      </p:grpSp>
    </p:spTree>
    <p:extLst>
      <p:ext uri="{BB962C8B-B14F-4D97-AF65-F5344CB8AC3E}">
        <p14:creationId xmlns="" xmlns:p14="http://schemas.microsoft.com/office/powerpoint/2010/main" val="993631305"/>
      </p:ext>
    </p:extLst>
  </p:cSld>
  <p:clrMapOvr>
    <a:masterClrMapping/>
  </p:clrMapOvr>
  <mc:AlternateContent xmlns:mc="http://schemas.openxmlformats.org/markup-compatibility/2006">
    <mc:Choice xmlns="" xmlns:p14="http://schemas.microsoft.com/office/powerpoint/2010/main" Requires="p14">
      <p:transition spd="slow">
        <p:wipe/>
      </p:transition>
    </mc:Choice>
    <mc:Fallback>
      <p:transition spd="med">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p:tmAbs val="0"/>
                                  </p:iterate>
                                  <p:childTnLst>
                                    <p:set>
                                      <p:cBhvr>
                                        <p:cTn id="6" fill="hold"/>
                                        <p:tgtEl>
                                          <p:spTgt spid="3"/>
                                        </p:tgtEl>
                                        <p:attrNameLst>
                                          <p:attrName>style.visibility</p:attrName>
                                        </p:attrNameLst>
                                      </p:cBhvr>
                                      <p:to>
                                        <p:strVal val="visible"/>
                                      </p:to>
                                    </p:set>
                                    <p:animEffect transition="in" filter="wipe(left)">
                                      <p:cBhvr>
                                        <p:cTn id="7" dur="2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p:tmAbs val="0"/>
                                  </p:iterate>
                                  <p:childTnLst>
                                    <p:set>
                                      <p:cBhvr>
                                        <p:cTn id="11" fill="hold"/>
                                        <p:tgtEl>
                                          <p:spTgt spid="2"/>
                                        </p:tgtEl>
                                        <p:attrNameLst>
                                          <p:attrName>style.visibility</p:attrName>
                                        </p:attrNameLst>
                                      </p:cBhvr>
                                      <p:to>
                                        <p:strVal val="visible"/>
                                      </p:to>
                                    </p:set>
                                    <p:animEffect transition="in" filter="wipe(left)">
                                      <p:cBhvr>
                                        <p:cTn id="12" dur="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dvAuto="0"/>
      <p:bldP spid="3" grpId="0" animBg="1" advAuto="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0"/>
          <p:cNvGrpSpPr/>
          <p:nvPr/>
        </p:nvGrpSpPr>
        <p:grpSpPr>
          <a:xfrm>
            <a:off x="1238216" y="1785926"/>
            <a:ext cx="9722998" cy="4862870"/>
            <a:chOff x="0" y="-203838"/>
            <a:chExt cx="9722997" cy="4862851"/>
          </a:xfrm>
        </p:grpSpPr>
        <p:sp>
          <p:nvSpPr>
            <p:cNvPr id="1784" name="TextBox 3"/>
            <p:cNvSpPr txBox="1"/>
            <p:nvPr/>
          </p:nvSpPr>
          <p:spPr>
            <a:xfrm>
              <a:off x="1003846" y="-203838"/>
              <a:ext cx="8719151" cy="486285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t">
              <a:spAutoFit/>
            </a:bodyPr>
            <a:lstStyle>
              <a:lvl1pPr>
                <a:lnSpc>
                  <a:spcPct val="130000"/>
                </a:lnSpc>
                <a:defRPr sz="1100">
                  <a:solidFill>
                    <a:srgbClr val="969696"/>
                  </a:solidFill>
                </a:defRPr>
              </a:lvl1pPr>
            </a:lstStyle>
            <a:p>
              <a:pPr marL="342900" indent="-342900" algn="just">
                <a:lnSpc>
                  <a:spcPct val="100000"/>
                </a:lnSpc>
                <a:spcBef>
                  <a:spcPct val="0"/>
                </a:spcBef>
                <a:defRPr/>
              </a:pPr>
              <a:r>
                <a:rPr lang="it-IT" altLang="it-IT" sz="1600" dirty="0">
                  <a:solidFill>
                    <a:schemeClr val="tx1"/>
                  </a:solidFill>
                </a:rPr>
                <a:t>     </a:t>
              </a:r>
            </a:p>
            <a:p>
              <a:pPr marL="342900" indent="-342900" algn="just">
                <a:lnSpc>
                  <a:spcPct val="100000"/>
                </a:lnSpc>
                <a:spcBef>
                  <a:spcPct val="0"/>
                </a:spcBef>
                <a:defRPr/>
              </a:pPr>
              <a:r>
                <a:rPr lang="it-IT" altLang="it-IT" sz="1600" b="1" dirty="0" err="1" smtClean="0">
                  <a:solidFill>
                    <a:schemeClr val="tx1"/>
                  </a:solidFill>
                </a:rPr>
                <a:t>D.Lgs</a:t>
              </a:r>
              <a:r>
                <a:rPr lang="it-IT" altLang="it-IT" sz="1600" b="1" dirty="0" smtClean="0">
                  <a:solidFill>
                    <a:schemeClr val="tx1"/>
                  </a:solidFill>
                </a:rPr>
                <a:t> 39 2021 art 14 comma 3 </a:t>
              </a:r>
              <a:r>
                <a:rPr lang="it-IT" altLang="it-IT" sz="1600" b="1" dirty="0" err="1" smtClean="0">
                  <a:solidFill>
                    <a:schemeClr val="tx1"/>
                  </a:solidFill>
                </a:rPr>
                <a:t>quater</a:t>
              </a:r>
              <a:endParaRPr lang="it-IT" altLang="it-IT" sz="1600" b="1" dirty="0" smtClean="0">
                <a:solidFill>
                  <a:schemeClr val="tx1"/>
                </a:solidFill>
              </a:endParaRPr>
            </a:p>
            <a:p>
              <a:pPr marL="342900" indent="-342900" algn="just">
                <a:lnSpc>
                  <a:spcPct val="100000"/>
                </a:lnSpc>
                <a:spcBef>
                  <a:spcPct val="0"/>
                </a:spcBef>
                <a:defRPr/>
              </a:pPr>
              <a:endParaRPr lang="it-IT" altLang="it-IT" sz="1600" b="1" dirty="0" smtClean="0">
                <a:solidFill>
                  <a:schemeClr val="tx1"/>
                </a:solidFill>
              </a:endParaRPr>
            </a:p>
            <a:p>
              <a:pPr marL="342900" indent="-342900" algn="just">
                <a:lnSpc>
                  <a:spcPct val="100000"/>
                </a:lnSpc>
                <a:spcBef>
                  <a:spcPct val="0"/>
                </a:spcBef>
                <a:defRPr/>
              </a:pPr>
              <a:r>
                <a:rPr lang="it-IT" altLang="it-IT" sz="1600" b="1" dirty="0" smtClean="0">
                  <a:solidFill>
                    <a:schemeClr val="tx1"/>
                  </a:solidFill>
                </a:rPr>
                <a:t>Perdita dei requisiti</a:t>
              </a:r>
            </a:p>
            <a:p>
              <a:pPr marL="342900" indent="-342900" algn="just">
                <a:lnSpc>
                  <a:spcPct val="100000"/>
                </a:lnSpc>
                <a:spcBef>
                  <a:spcPct val="0"/>
                </a:spcBef>
                <a:defRPr/>
              </a:pPr>
              <a:endParaRPr lang="it-IT" altLang="it-IT" sz="1600" b="1" dirty="0" smtClean="0">
                <a:solidFill>
                  <a:schemeClr val="tx1"/>
                </a:solidFill>
              </a:endParaRPr>
            </a:p>
            <a:p>
              <a:pPr marL="342900" indent="-342900" algn="just">
                <a:lnSpc>
                  <a:spcPct val="100000"/>
                </a:lnSpc>
                <a:spcBef>
                  <a:spcPct val="0"/>
                </a:spcBef>
                <a:defRPr/>
              </a:pPr>
              <a:endParaRPr lang="it-IT" altLang="it-IT" sz="1600" dirty="0" smtClean="0">
                <a:solidFill>
                  <a:schemeClr val="tx1"/>
                </a:solidFill>
              </a:endParaRPr>
            </a:p>
            <a:p>
              <a:pPr marL="342900" indent="-342900" algn="just">
                <a:lnSpc>
                  <a:spcPct val="100000"/>
                </a:lnSpc>
                <a:spcBef>
                  <a:spcPct val="0"/>
                </a:spcBef>
                <a:defRPr/>
              </a:pPr>
              <a:r>
                <a:rPr lang="it-IT" sz="1600" dirty="0" smtClean="0">
                  <a:solidFill>
                    <a:schemeClr val="tx1"/>
                  </a:solidFill>
                </a:rPr>
                <a:t>     “</a:t>
              </a:r>
              <a:r>
                <a:rPr lang="it-IT" sz="1600" i="1" dirty="0" smtClean="0">
                  <a:solidFill>
                    <a:schemeClr val="tx1"/>
                  </a:solidFill>
                </a:rPr>
                <a:t>Quando risulta che </a:t>
              </a:r>
              <a:r>
                <a:rPr lang="it-IT" sz="1600" i="1" u="sng" dirty="0" smtClean="0">
                  <a:solidFill>
                    <a:schemeClr val="tx1"/>
                  </a:solidFill>
                </a:rPr>
                <a:t>il patrimonio minimo e' diminuito di oltre un terzo</a:t>
              </a:r>
              <a:r>
                <a:rPr lang="it-IT" sz="1600" i="1" dirty="0" smtClean="0">
                  <a:solidFill>
                    <a:schemeClr val="tx1"/>
                  </a:solidFill>
                </a:rPr>
                <a:t> in conseguenza di perdite, </a:t>
              </a:r>
              <a:r>
                <a:rPr lang="it-IT" sz="1600" i="1" u="sng" dirty="0" smtClean="0">
                  <a:solidFill>
                    <a:schemeClr val="tx1"/>
                  </a:solidFill>
                </a:rPr>
                <a:t>l'organo di amministrazione deve senza indugio convocare l'assemblea per deliberare la ricostituzione del patrimonio minimo</a:t>
              </a:r>
              <a:r>
                <a:rPr lang="it-IT" sz="1600" i="1" dirty="0" smtClean="0">
                  <a:solidFill>
                    <a:schemeClr val="tx1"/>
                  </a:solidFill>
                </a:rPr>
                <a:t> oppure la trasformazione, la prosecuzione dell'</a:t>
              </a:r>
              <a:r>
                <a:rPr lang="it-IT" sz="1600" i="1" dirty="0" err="1" smtClean="0">
                  <a:solidFill>
                    <a:schemeClr val="tx1"/>
                  </a:solidFill>
                </a:rPr>
                <a:t>attivita</a:t>
              </a:r>
              <a:r>
                <a:rPr lang="it-IT" sz="1600" i="1" dirty="0" smtClean="0">
                  <a:solidFill>
                    <a:schemeClr val="tx1"/>
                  </a:solidFill>
                </a:rPr>
                <a:t>' in forma di associazione non riconosciuta, la fusione o lo scioglimento dell'ente.</a:t>
              </a:r>
              <a:endParaRPr lang="it-IT" sz="2000" dirty="0"/>
            </a:p>
            <a:p>
              <a:endParaRPr lang="it-IT" sz="2000" dirty="0"/>
            </a:p>
            <a:p>
              <a:r>
                <a:rPr lang="it-IT" sz="2000" dirty="0"/>
                <a:t> </a:t>
              </a:r>
            </a:p>
            <a:p>
              <a:endParaRPr lang="it-IT" sz="2000" dirty="0"/>
            </a:p>
            <a:p>
              <a:endParaRPr lang="it-IT" sz="2000" dirty="0"/>
            </a:p>
            <a:p>
              <a:endParaRPr lang="it-IT" sz="2000" dirty="0"/>
            </a:p>
            <a:p>
              <a:endParaRPr sz="2000" dirty="0"/>
            </a:p>
          </p:txBody>
        </p:sp>
        <p:sp>
          <p:nvSpPr>
            <p:cNvPr id="1787" name="Group 24"/>
            <p:cNvSpPr/>
            <p:nvPr/>
          </p:nvSpPr>
          <p:spPr>
            <a:xfrm>
              <a:off x="0" y="0"/>
              <a:ext cx="843419" cy="843418"/>
            </a:xfrm>
            <a:prstGeom prst="ellipse">
              <a:avLst/>
            </a:prstGeom>
            <a:solidFill>
              <a:srgbClr val="5C9C5A"/>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grpSp>
        <p:nvGrpSpPr>
          <p:cNvPr id="3" name="Group 16"/>
          <p:cNvGrpSpPr/>
          <p:nvPr/>
        </p:nvGrpSpPr>
        <p:grpSpPr>
          <a:xfrm>
            <a:off x="788423" y="650367"/>
            <a:ext cx="10621235" cy="504759"/>
            <a:chOff x="6081" y="0"/>
            <a:chExt cx="10621232" cy="504758"/>
          </a:xfrm>
        </p:grpSpPr>
        <p:sp>
          <p:nvSpPr>
            <p:cNvPr id="1799" name="Straight Connector 17"/>
            <p:cNvSpPr/>
            <p:nvPr/>
          </p:nvSpPr>
          <p:spPr>
            <a:xfrm>
              <a:off x="6081" y="0"/>
              <a:ext cx="1212060" cy="0"/>
            </a:xfrm>
            <a:prstGeom prst="line">
              <a:avLst/>
            </a:prstGeom>
            <a:noFill/>
            <a:ln w="38100" cap="flat">
              <a:solidFill>
                <a:schemeClr val="accent1"/>
              </a:solidFill>
              <a:prstDash val="solid"/>
              <a:miter lim="800000"/>
            </a:ln>
            <a:effectLst/>
          </p:spPr>
          <p:txBody>
            <a:bodyPr wrap="square" lIns="45719" tIns="45719" rIns="45719" bIns="45719" numCol="1" anchor="t">
              <a:noAutofit/>
            </a:bodyPr>
            <a:lstStyle/>
            <a:p>
              <a:endParaRPr/>
            </a:p>
          </p:txBody>
        </p:sp>
        <p:sp>
          <p:nvSpPr>
            <p:cNvPr id="1800" name="TextBox 18"/>
            <p:cNvSpPr txBox="1"/>
            <p:nvPr/>
          </p:nvSpPr>
          <p:spPr>
            <a:xfrm>
              <a:off x="27246" y="135427"/>
              <a:ext cx="10600067" cy="36933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t">
              <a:spAutoFit/>
            </a:bodyPr>
            <a:lstStyle>
              <a:lvl1pPr>
                <a:defRPr sz="3600">
                  <a:latin typeface="Montserrat SemiBold"/>
                  <a:ea typeface="Montserrat SemiBold"/>
                  <a:cs typeface="Montserrat SemiBold"/>
                  <a:sym typeface="Montserrat SemiBold"/>
                </a:defRPr>
              </a:lvl1pPr>
            </a:lstStyle>
            <a:p>
              <a:r>
                <a:rPr lang="it-IT" sz="2400" dirty="0" smtClean="0">
                  <a:solidFill>
                    <a:schemeClr val="tx1"/>
                  </a:solidFill>
                </a:rPr>
                <a:t>Personalità giuridica  </a:t>
              </a:r>
              <a:r>
                <a:rPr lang="it-IT" altLang="it-IT" sz="2400" dirty="0" smtClean="0">
                  <a:solidFill>
                    <a:schemeClr val="tx1"/>
                  </a:solidFill>
                </a:rPr>
                <a:t>  </a:t>
              </a:r>
              <a:r>
                <a:rPr lang="it-IT" altLang="it-IT" sz="2400" dirty="0" smtClean="0">
                  <a:solidFill>
                    <a:schemeClr val="tx1"/>
                  </a:solidFill>
                  <a:ea typeface="Arial Unicode MS" pitchFamily="34" charset="-128"/>
                  <a:cs typeface="Arial Unicode MS" pitchFamily="34" charset="-128"/>
                </a:rPr>
                <a:t> </a:t>
              </a:r>
              <a:endParaRPr sz="2400" dirty="0">
                <a:solidFill>
                  <a:schemeClr val="tx1"/>
                </a:solidFill>
              </a:endParaRPr>
            </a:p>
          </p:txBody>
        </p:sp>
      </p:grpSp>
    </p:spTree>
    <p:extLst>
      <p:ext uri="{BB962C8B-B14F-4D97-AF65-F5344CB8AC3E}">
        <p14:creationId xmlns="" xmlns:p14="http://schemas.microsoft.com/office/powerpoint/2010/main" val="993631305"/>
      </p:ext>
    </p:extLst>
  </p:cSld>
  <p:clrMapOvr>
    <a:masterClrMapping/>
  </p:clrMapOvr>
  <mc:AlternateContent xmlns:mc="http://schemas.openxmlformats.org/markup-compatibility/2006">
    <mc:Choice xmlns="" xmlns:p14="http://schemas.microsoft.com/office/powerpoint/2010/main" Requires="p14">
      <p:transition spd="slow">
        <p:wipe/>
      </p:transition>
    </mc:Choice>
    <mc:Fallback>
      <p:transition spd="med">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p:tmAbs val="0"/>
                                  </p:iterate>
                                  <p:childTnLst>
                                    <p:set>
                                      <p:cBhvr>
                                        <p:cTn id="6" fill="hold"/>
                                        <p:tgtEl>
                                          <p:spTgt spid="3"/>
                                        </p:tgtEl>
                                        <p:attrNameLst>
                                          <p:attrName>style.visibility</p:attrName>
                                        </p:attrNameLst>
                                      </p:cBhvr>
                                      <p:to>
                                        <p:strVal val="visible"/>
                                      </p:to>
                                    </p:set>
                                    <p:animEffect transition="in" filter="wipe(left)">
                                      <p:cBhvr>
                                        <p:cTn id="7" dur="2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p:tmAbs val="0"/>
                                  </p:iterate>
                                  <p:childTnLst>
                                    <p:set>
                                      <p:cBhvr>
                                        <p:cTn id="11" fill="hold"/>
                                        <p:tgtEl>
                                          <p:spTgt spid="2"/>
                                        </p:tgtEl>
                                        <p:attrNameLst>
                                          <p:attrName>style.visibility</p:attrName>
                                        </p:attrNameLst>
                                      </p:cBhvr>
                                      <p:to>
                                        <p:strVal val="visible"/>
                                      </p:to>
                                    </p:set>
                                    <p:animEffect transition="in" filter="wipe(left)">
                                      <p:cBhvr>
                                        <p:cTn id="12" dur="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dvAuto="0"/>
      <p:bldP spid="3" grpId="0" animBg="1" advAuto="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ttangolo 1"/>
          <p:cNvSpPr/>
          <p:nvPr/>
        </p:nvSpPr>
        <p:spPr>
          <a:xfrm>
            <a:off x="3048000" y="1982450"/>
            <a:ext cx="6096000" cy="3724096"/>
          </a:xfrm>
          <a:prstGeom prst="rect">
            <a:avLst/>
          </a:prstGeom>
        </p:spPr>
        <p:txBody>
          <a:bodyPr>
            <a:spAutoFit/>
          </a:bodyPr>
          <a:lstStyle/>
          <a:p>
            <a:pPr algn="ctr">
              <a:defRPr/>
            </a:pPr>
            <a:endParaRPr lang="it-IT" altLang="it-IT" dirty="0"/>
          </a:p>
          <a:p>
            <a:pPr algn="ctr">
              <a:defRPr/>
            </a:pPr>
            <a:endParaRPr lang="it-IT" altLang="it-IT" dirty="0"/>
          </a:p>
          <a:p>
            <a:pPr algn="ctr">
              <a:defRPr/>
            </a:pPr>
            <a:endParaRPr lang="it-IT" altLang="it-IT" dirty="0"/>
          </a:p>
          <a:p>
            <a:pPr algn="ctr">
              <a:defRPr/>
            </a:pPr>
            <a:r>
              <a:rPr lang="it-IT" altLang="it-IT" dirty="0"/>
              <a:t>Queste diapositive sono state create per l’attività </a:t>
            </a:r>
          </a:p>
          <a:p>
            <a:pPr algn="ctr">
              <a:defRPr/>
            </a:pPr>
            <a:r>
              <a:rPr lang="it-IT" altLang="it-IT" dirty="0"/>
              <a:t>indicata in premessa.</a:t>
            </a:r>
          </a:p>
          <a:p>
            <a:pPr algn="ctr">
              <a:defRPr/>
            </a:pPr>
            <a:r>
              <a:rPr lang="it-IT" altLang="it-IT" dirty="0"/>
              <a:t>    Non sono di conseguenza una trattazione esaustiva sull’argomento e non possono altresì essere diffuse, riprodotte o citate al di fuori di questo contesto</a:t>
            </a:r>
          </a:p>
          <a:p>
            <a:pPr algn="ctr">
              <a:defRPr/>
            </a:pPr>
            <a:endParaRPr lang="it-IT" altLang="it-IT" dirty="0"/>
          </a:p>
          <a:p>
            <a:pPr algn="ctr">
              <a:defRPr/>
            </a:pPr>
            <a:r>
              <a:rPr lang="it-IT" altLang="it-IT" dirty="0"/>
              <a:t>Grazie</a:t>
            </a:r>
            <a:r>
              <a:rPr lang="it-IT" altLang="it-IT" dirty="0">
                <a:solidFill>
                  <a:srgbClr val="003300"/>
                </a:solidFill>
                <a:cs typeface="Arial" panose="020B0604020202020204" pitchFamily="34" charset="0"/>
              </a:rPr>
              <a:t>     </a:t>
            </a:r>
          </a:p>
          <a:p>
            <a:pPr algn="ctr">
              <a:defRPr/>
            </a:pPr>
            <a:endParaRPr lang="it-IT" altLang="it-IT" sz="1600" dirty="0">
              <a:solidFill>
                <a:srgbClr val="003300"/>
              </a:solidFill>
              <a:cs typeface="Arial" panose="020B0604020202020204" pitchFamily="34" charset="0"/>
            </a:endParaRPr>
          </a:p>
          <a:p>
            <a:pPr algn="ctr">
              <a:defRPr/>
            </a:pPr>
            <a:r>
              <a:rPr lang="it-IT" altLang="it-IT" sz="1600" dirty="0">
                <a:solidFill>
                  <a:srgbClr val="003300"/>
                </a:solidFill>
                <a:cs typeface="Arial" panose="020B0604020202020204" pitchFamily="34" charset="0"/>
              </a:rPr>
              <a:t>Dott. Maurizio </a:t>
            </a:r>
            <a:r>
              <a:rPr lang="it-IT" altLang="it-IT" sz="1600" dirty="0" err="1">
                <a:solidFill>
                  <a:srgbClr val="003300"/>
                </a:solidFill>
                <a:cs typeface="Arial" panose="020B0604020202020204" pitchFamily="34" charset="0"/>
              </a:rPr>
              <a:t>Annitto</a:t>
            </a:r>
            <a:endParaRPr lang="it-IT" altLang="it-IT" b="1" i="1" dirty="0">
              <a:solidFill>
                <a:srgbClr val="92D050"/>
              </a:solidFill>
            </a:endParaRPr>
          </a:p>
          <a:p>
            <a:pPr marL="609600" indent="-609600">
              <a:defRPr/>
            </a:pPr>
            <a:r>
              <a:rPr lang="it-IT" b="1" dirty="0">
                <a:solidFill>
                  <a:schemeClr val="accent2"/>
                </a:solidFill>
                <a:cs typeface="Arial" charset="0"/>
              </a:rPr>
              <a:t> </a:t>
            </a:r>
            <a:r>
              <a:rPr lang="it-IT" sz="2400" b="1" dirty="0">
                <a:solidFill>
                  <a:schemeClr val="accent2"/>
                </a:solidFill>
                <a:cs typeface="Arial" charset="0"/>
              </a:rPr>
              <a:t> </a:t>
            </a:r>
          </a:p>
        </p:txBody>
      </p:sp>
      <p:pic>
        <p:nvPicPr>
          <p:cNvPr id="5" name="Immagine 1" descr="logo federscherma copia2"/>
          <p:cNvPicPr>
            <a:picLocks noChangeAspect="1" noChangeArrowheads="1"/>
          </p:cNvPicPr>
          <p:nvPr/>
        </p:nvPicPr>
        <p:blipFill>
          <a:blip r:embed="rId2"/>
          <a:srcRect/>
          <a:stretch>
            <a:fillRect/>
          </a:stretch>
        </p:blipFill>
        <p:spPr bwMode="auto">
          <a:xfrm>
            <a:off x="238084" y="142852"/>
            <a:ext cx="1138238" cy="1941513"/>
          </a:xfrm>
          <a:prstGeom prst="rect">
            <a:avLst/>
          </a:prstGeom>
          <a:noFill/>
          <a:ln w="9525">
            <a:noFill/>
            <a:miter lim="800000"/>
            <a:headEnd/>
            <a:tailEnd/>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3" name="Slide Number Placeholder 3"/>
          <p:cNvSpPr txBox="1">
            <a:spLocks noGrp="1"/>
          </p:cNvSpPr>
          <p:nvPr>
            <p:ph type="sldNum" sz="quarter" idx="2"/>
          </p:nvPr>
        </p:nvSpPr>
        <p:spPr>
          <a:xfrm>
            <a:off x="10735217" y="6376146"/>
            <a:ext cx="168090" cy="1651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0" marR="0" lvl="0" indent="0" algn="ctr" defTabSz="914400" rtl="0" eaLnBrk="1" fontAlgn="auto" latinLnBrk="0" hangingPunct="0">
              <a:lnSpc>
                <a:spcPct val="100000"/>
              </a:lnSpc>
              <a:spcBef>
                <a:spcPts val="0"/>
              </a:spcBef>
              <a:spcAft>
                <a:spcPts val="0"/>
              </a:spcAft>
              <a:buClrTx/>
              <a:buSzTx/>
              <a:buFontTx/>
              <a:buNone/>
              <a:tabLst/>
              <a:defRPr/>
            </a:pPr>
            <a:fld id="{86CB4B4D-7CA3-9044-876B-883B54F8677D}" type="slidenum">
              <a:rPr kumimoji="0" sz="1100" b="0" i="0" u="none" strike="noStrike" kern="0" cap="none" spc="0" normalizeH="0" baseline="0" noProof="0">
                <a:ln>
                  <a:noFill/>
                </a:ln>
                <a:solidFill>
                  <a:srgbClr val="969696"/>
                </a:solidFill>
                <a:effectLst/>
                <a:uLnTx/>
                <a:uFillTx/>
                <a:latin typeface="Open Sans"/>
                <a:sym typeface="Open Sans"/>
              </a:rPr>
              <a:pPr marL="0" marR="0" lvl="0" indent="0" algn="ctr" defTabSz="914400" rtl="0" eaLnBrk="1" fontAlgn="auto" latinLnBrk="0" hangingPunct="0">
                <a:lnSpc>
                  <a:spcPct val="100000"/>
                </a:lnSpc>
                <a:spcBef>
                  <a:spcPts val="0"/>
                </a:spcBef>
                <a:spcAft>
                  <a:spcPts val="0"/>
                </a:spcAft>
                <a:buClrTx/>
                <a:buSzTx/>
                <a:buFontTx/>
                <a:buNone/>
                <a:tabLst/>
                <a:defRPr/>
              </a:pPr>
              <a:t>2</a:t>
            </a:fld>
            <a:endParaRPr kumimoji="0" sz="1100" b="0" i="0" u="none" strike="noStrike" kern="0" cap="none" spc="0" normalizeH="0" baseline="0" noProof="0">
              <a:ln>
                <a:noFill/>
              </a:ln>
              <a:solidFill>
                <a:srgbClr val="969696"/>
              </a:solidFill>
              <a:effectLst/>
              <a:uLnTx/>
              <a:uFillTx/>
              <a:latin typeface="Open Sans"/>
              <a:sym typeface="Open Sans"/>
            </a:endParaRPr>
          </a:p>
        </p:txBody>
      </p:sp>
      <p:sp>
        <p:nvSpPr>
          <p:cNvPr id="1805" name="Rectangle 1"/>
          <p:cNvSpPr/>
          <p:nvPr/>
        </p:nvSpPr>
        <p:spPr>
          <a:xfrm>
            <a:off x="0" y="-1611560"/>
            <a:ext cx="5375149" cy="8469560"/>
          </a:xfrm>
          <a:prstGeom prst="rect">
            <a:avLst/>
          </a:prstGeom>
          <a:solidFill>
            <a:srgbClr val="0070C0"/>
          </a:solidFill>
          <a:ln w="12700">
            <a:miter lim="400000"/>
          </a:ln>
        </p:spPr>
        <p:txBody>
          <a:bodyPr lIns="45719" rIns="45719" anchor="ctr"/>
          <a:lstStyle/>
          <a:p>
            <a:pPr marL="0" marR="0" lvl="0" indent="0" algn="ctr" defTabSz="914400" rtl="0" eaLnBrk="1" fontAlgn="auto" latinLnBrk="0" hangingPunct="0">
              <a:lnSpc>
                <a:spcPct val="100000"/>
              </a:lnSpc>
              <a:spcBef>
                <a:spcPts val="0"/>
              </a:spcBef>
              <a:spcAft>
                <a:spcPts val="0"/>
              </a:spcAft>
              <a:buClrTx/>
              <a:buSzTx/>
              <a:buFontTx/>
              <a:buNone/>
              <a:tabLst/>
              <a:defRPr>
                <a:solidFill>
                  <a:srgbClr val="FFFFFF"/>
                </a:solidFill>
              </a:defRPr>
            </a:pPr>
            <a:endParaRPr kumimoji="0" sz="1800" b="0" i="0" u="none" strike="noStrike" kern="0" cap="none" spc="0" normalizeH="0" baseline="0" noProof="0" dirty="0">
              <a:ln>
                <a:noFill/>
              </a:ln>
              <a:solidFill>
                <a:srgbClr val="FFFFFF"/>
              </a:solidFill>
              <a:effectLst/>
              <a:uLnTx/>
              <a:uFillTx/>
              <a:latin typeface="Open Sans"/>
              <a:sym typeface="Open Sans"/>
            </a:endParaRPr>
          </a:p>
        </p:txBody>
      </p:sp>
      <p:grpSp>
        <p:nvGrpSpPr>
          <p:cNvPr id="2" name="Group 26"/>
          <p:cNvGrpSpPr/>
          <p:nvPr/>
        </p:nvGrpSpPr>
        <p:grpSpPr>
          <a:xfrm>
            <a:off x="238084" y="1571612"/>
            <a:ext cx="5072098" cy="2420590"/>
            <a:chOff x="-571504" y="0"/>
            <a:chExt cx="5072096" cy="2420580"/>
          </a:xfrm>
        </p:grpSpPr>
        <p:sp>
          <p:nvSpPr>
            <p:cNvPr id="1806" name="Freeform: Shape 3"/>
            <p:cNvSpPr/>
            <p:nvPr/>
          </p:nvSpPr>
          <p:spPr>
            <a:xfrm>
              <a:off x="159855" y="0"/>
              <a:ext cx="430383" cy="354845"/>
            </a:xfrm>
            <a:custGeom>
              <a:avLst/>
              <a:gdLst/>
              <a:ahLst/>
              <a:cxnLst>
                <a:cxn ang="0">
                  <a:pos x="wd2" y="hd2"/>
                </a:cxn>
                <a:cxn ang="5400000">
                  <a:pos x="wd2" y="hd2"/>
                </a:cxn>
                <a:cxn ang="10800000">
                  <a:pos x="wd2" y="hd2"/>
                </a:cxn>
                <a:cxn ang="16200000">
                  <a:pos x="wd2" y="hd2"/>
                </a:cxn>
              </a:cxnLst>
              <a:rect l="0" t="0" r="r" b="b"/>
              <a:pathLst>
                <a:path w="21600" h="21600" extrusionOk="0">
                  <a:moveTo>
                    <a:pt x="16575" y="0"/>
                  </a:moveTo>
                  <a:lnTo>
                    <a:pt x="21196" y="0"/>
                  </a:lnTo>
                  <a:lnTo>
                    <a:pt x="18885" y="10661"/>
                  </a:lnTo>
                  <a:cubicBezTo>
                    <a:pt x="19732" y="11079"/>
                    <a:pt x="20397" y="11741"/>
                    <a:pt x="20878" y="12646"/>
                  </a:cubicBezTo>
                  <a:cubicBezTo>
                    <a:pt x="21359" y="13552"/>
                    <a:pt x="21600" y="14632"/>
                    <a:pt x="21600" y="15887"/>
                  </a:cubicBezTo>
                  <a:cubicBezTo>
                    <a:pt x="21600" y="17559"/>
                    <a:pt x="21157" y="18929"/>
                    <a:pt x="20272" y="19997"/>
                  </a:cubicBezTo>
                  <a:cubicBezTo>
                    <a:pt x="19386" y="21066"/>
                    <a:pt x="18289" y="21600"/>
                    <a:pt x="16980" y="21600"/>
                  </a:cubicBezTo>
                  <a:cubicBezTo>
                    <a:pt x="15593" y="21600"/>
                    <a:pt x="14458" y="21066"/>
                    <a:pt x="13572" y="19997"/>
                  </a:cubicBezTo>
                  <a:cubicBezTo>
                    <a:pt x="12687" y="18929"/>
                    <a:pt x="12244" y="17559"/>
                    <a:pt x="12244" y="15887"/>
                  </a:cubicBezTo>
                  <a:cubicBezTo>
                    <a:pt x="12244" y="15050"/>
                    <a:pt x="12330" y="14237"/>
                    <a:pt x="12504" y="13448"/>
                  </a:cubicBezTo>
                  <a:cubicBezTo>
                    <a:pt x="12677" y="12658"/>
                    <a:pt x="13014" y="11474"/>
                    <a:pt x="13514" y="9894"/>
                  </a:cubicBezTo>
                  <a:close/>
                  <a:moveTo>
                    <a:pt x="4332" y="0"/>
                  </a:moveTo>
                  <a:lnTo>
                    <a:pt x="8952" y="0"/>
                  </a:lnTo>
                  <a:lnTo>
                    <a:pt x="6642" y="10661"/>
                  </a:lnTo>
                  <a:cubicBezTo>
                    <a:pt x="7489" y="11079"/>
                    <a:pt x="8153" y="11741"/>
                    <a:pt x="8634" y="12646"/>
                  </a:cubicBezTo>
                  <a:cubicBezTo>
                    <a:pt x="9116" y="13552"/>
                    <a:pt x="9356" y="14632"/>
                    <a:pt x="9356" y="15887"/>
                  </a:cubicBezTo>
                  <a:cubicBezTo>
                    <a:pt x="9356" y="17559"/>
                    <a:pt x="8913" y="18929"/>
                    <a:pt x="8028" y="19997"/>
                  </a:cubicBezTo>
                  <a:cubicBezTo>
                    <a:pt x="7142" y="21066"/>
                    <a:pt x="6045" y="21600"/>
                    <a:pt x="4736" y="21600"/>
                  </a:cubicBezTo>
                  <a:cubicBezTo>
                    <a:pt x="3350" y="21600"/>
                    <a:pt x="2214" y="21066"/>
                    <a:pt x="1328" y="19997"/>
                  </a:cubicBezTo>
                  <a:cubicBezTo>
                    <a:pt x="443" y="18929"/>
                    <a:pt x="0" y="17559"/>
                    <a:pt x="0" y="15887"/>
                  </a:cubicBezTo>
                  <a:cubicBezTo>
                    <a:pt x="0" y="15050"/>
                    <a:pt x="87" y="14237"/>
                    <a:pt x="260" y="13448"/>
                  </a:cubicBezTo>
                  <a:cubicBezTo>
                    <a:pt x="433" y="12658"/>
                    <a:pt x="770" y="11474"/>
                    <a:pt x="1271" y="9894"/>
                  </a:cubicBezTo>
                  <a:close/>
                </a:path>
              </a:pathLst>
            </a:custGeom>
            <a:solidFill>
              <a:srgbClr val="FFFFFF"/>
            </a:solidFill>
            <a:ln w="12700" cap="flat">
              <a:noFill/>
              <a:miter lim="400000"/>
            </a:ln>
            <a:effectLst/>
          </p:spPr>
          <p:txBody>
            <a:bodyPr wrap="square" lIns="45719" tIns="45719" rIns="45719" bIns="45719" numCol="1" anchor="ctr">
              <a:noAutofit/>
            </a:bodyPr>
            <a:lstStyle/>
            <a:p>
              <a:pPr marL="0" marR="0" lvl="0" indent="0" algn="ctr" defTabSz="914400" rtl="0" eaLnBrk="1" fontAlgn="auto" latinLnBrk="0" hangingPunct="0">
                <a:lnSpc>
                  <a:spcPct val="100000"/>
                </a:lnSpc>
                <a:spcBef>
                  <a:spcPts val="0"/>
                </a:spcBef>
                <a:spcAft>
                  <a:spcPts val="0"/>
                </a:spcAft>
                <a:buClrTx/>
                <a:buSzTx/>
                <a:buFontTx/>
                <a:buNone/>
                <a:tabLst/>
                <a:defRPr>
                  <a:solidFill>
                    <a:srgbClr val="FFFFFF"/>
                  </a:solidFill>
                </a:defRPr>
              </a:pPr>
              <a:endParaRPr kumimoji="0" sz="1800" b="0" i="0" u="none" strike="noStrike" kern="0" cap="none" spc="0" normalizeH="0" baseline="0" noProof="0">
                <a:ln>
                  <a:noFill/>
                </a:ln>
                <a:solidFill>
                  <a:srgbClr val="FFFFFF"/>
                </a:solidFill>
                <a:effectLst/>
                <a:uLnTx/>
                <a:uFillTx/>
                <a:latin typeface="Open Sans"/>
                <a:sym typeface="Open Sans"/>
              </a:endParaRPr>
            </a:p>
          </p:txBody>
        </p:sp>
        <p:sp>
          <p:nvSpPr>
            <p:cNvPr id="1807" name="Group 25"/>
            <p:cNvSpPr/>
            <p:nvPr/>
          </p:nvSpPr>
          <p:spPr>
            <a:xfrm>
              <a:off x="-571504" y="500064"/>
              <a:ext cx="5072096" cy="1920516"/>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p>
              <a:pPr marL="0" marR="0" lvl="0" indent="0" algn="l" defTabSz="914400" rtl="0" eaLnBrk="1" fontAlgn="auto" latinLnBrk="0" hangingPunct="0">
                <a:lnSpc>
                  <a:spcPct val="110000"/>
                </a:lnSpc>
                <a:spcBef>
                  <a:spcPts val="0"/>
                </a:spcBef>
                <a:spcAft>
                  <a:spcPts val="0"/>
                </a:spcAft>
                <a:buClrTx/>
                <a:buSzTx/>
                <a:buFontTx/>
                <a:buNone/>
                <a:tabLst/>
                <a:defRPr sz="2400">
                  <a:solidFill>
                    <a:srgbClr val="FFFFFF"/>
                  </a:solidFill>
                  <a:latin typeface="Raleway Light"/>
                  <a:ea typeface="Raleway Light"/>
                  <a:cs typeface="Raleway Light"/>
                  <a:sym typeface="Raleway Light"/>
                </a:defRPr>
              </a:pPr>
              <a:r>
                <a:rPr kumimoji="0" lang="it-IT" sz="2400" b="0" i="0" u="none" strike="noStrike" kern="0" cap="none" spc="0" normalizeH="0" baseline="0" noProof="0" dirty="0" smtClean="0">
                  <a:ln>
                    <a:noFill/>
                  </a:ln>
                  <a:solidFill>
                    <a:srgbClr val="FFFFFF"/>
                  </a:solidFill>
                  <a:effectLst/>
                  <a:uLnTx/>
                  <a:uFillTx/>
                  <a:latin typeface="Raleway Light"/>
                  <a:sym typeface="Raleway Light"/>
                </a:rPr>
                <a:t>- </a:t>
              </a:r>
              <a:r>
                <a:rPr kumimoji="0" lang="it-IT" sz="2400" b="0" i="0" u="none" strike="noStrike" kern="0" cap="none" spc="0" normalizeH="0" baseline="0" noProof="0" dirty="0" err="1" smtClean="0">
                  <a:ln>
                    <a:noFill/>
                  </a:ln>
                  <a:solidFill>
                    <a:srgbClr val="FFFFFF"/>
                  </a:solidFill>
                  <a:effectLst/>
                  <a:uLnTx/>
                  <a:uFillTx/>
                  <a:latin typeface="Raleway Light"/>
                  <a:sym typeface="Raleway Light"/>
                </a:rPr>
                <a:t>D.Lgs</a:t>
              </a:r>
              <a:r>
                <a:rPr kumimoji="0" lang="it-IT" sz="2400" b="0" i="0" u="none" strike="noStrike" kern="0" cap="none" spc="0" normalizeH="0" baseline="0" noProof="0" dirty="0" smtClean="0">
                  <a:ln>
                    <a:noFill/>
                  </a:ln>
                  <a:solidFill>
                    <a:srgbClr val="FFFFFF"/>
                  </a:solidFill>
                  <a:effectLst/>
                  <a:uLnTx/>
                  <a:uFillTx/>
                  <a:latin typeface="Raleway Light"/>
                  <a:sym typeface="Raleway Light"/>
                </a:rPr>
                <a:t> 39/2021 – art. 14</a:t>
              </a:r>
            </a:p>
            <a:p>
              <a:pPr marL="0" marR="0" lvl="0" indent="0" algn="l" defTabSz="914400" rtl="0" eaLnBrk="1" fontAlgn="auto" latinLnBrk="0" hangingPunct="0">
                <a:lnSpc>
                  <a:spcPct val="110000"/>
                </a:lnSpc>
                <a:spcBef>
                  <a:spcPts val="0"/>
                </a:spcBef>
                <a:spcAft>
                  <a:spcPts val="0"/>
                </a:spcAft>
                <a:buClrTx/>
                <a:buSzTx/>
                <a:buFontTx/>
                <a:buNone/>
                <a:tabLst/>
                <a:defRPr sz="2400">
                  <a:solidFill>
                    <a:srgbClr val="FFFFFF"/>
                  </a:solidFill>
                  <a:latin typeface="Raleway Light"/>
                  <a:ea typeface="Raleway Light"/>
                  <a:cs typeface="Raleway Light"/>
                  <a:sym typeface="Raleway Light"/>
                </a:defRPr>
              </a:pPr>
              <a:endParaRPr lang="it-IT" sz="2400" dirty="0" smtClean="0">
                <a:solidFill>
                  <a:srgbClr val="FFFFFF"/>
                </a:solidFill>
                <a:latin typeface="Raleway Light"/>
                <a:sym typeface="Raleway Light"/>
              </a:endParaRPr>
            </a:p>
            <a:p>
              <a:pPr lvl="0">
                <a:lnSpc>
                  <a:spcPct val="110000"/>
                </a:lnSpc>
                <a:defRPr sz="2400">
                  <a:solidFill>
                    <a:srgbClr val="FFFFFF"/>
                  </a:solidFill>
                  <a:latin typeface="Raleway Light"/>
                  <a:ea typeface="Raleway Light"/>
                  <a:cs typeface="Raleway Light"/>
                  <a:sym typeface="Raleway Light"/>
                </a:defRPr>
              </a:pPr>
              <a:r>
                <a:rPr lang="it-IT" sz="2000" dirty="0" smtClean="0">
                  <a:solidFill>
                    <a:srgbClr val="FFFFFF"/>
                  </a:solidFill>
                  <a:latin typeface="Raleway Light"/>
                  <a:sym typeface="Raleway Light"/>
                </a:rPr>
                <a:t>- REGOLAMENTO “DISCIPLINA SULLA TENUTA, CONSERVAZIONE E  GESTIONE DEL RAS</a:t>
              </a:r>
              <a:endParaRPr kumimoji="0" sz="2000" b="0" i="0" u="none" strike="noStrike" kern="0" cap="none" spc="0" normalizeH="0" baseline="0" noProof="0" dirty="0">
                <a:ln>
                  <a:noFill/>
                </a:ln>
                <a:solidFill>
                  <a:srgbClr val="FFFFFF"/>
                </a:solidFill>
                <a:effectLst/>
                <a:uLnTx/>
                <a:uFillTx/>
                <a:latin typeface="Raleway Light"/>
                <a:sym typeface="Raleway Light"/>
              </a:endParaRPr>
            </a:p>
          </p:txBody>
        </p:sp>
      </p:grpSp>
      <p:pic>
        <p:nvPicPr>
          <p:cNvPr id="9" name="Immagine 1" descr="logo federscherma copia2"/>
          <p:cNvPicPr>
            <a:picLocks noChangeAspect="1" noChangeArrowheads="1"/>
          </p:cNvPicPr>
          <p:nvPr/>
        </p:nvPicPr>
        <p:blipFill>
          <a:blip r:embed="rId2"/>
          <a:srcRect/>
          <a:stretch>
            <a:fillRect/>
          </a:stretch>
        </p:blipFill>
        <p:spPr bwMode="auto">
          <a:xfrm>
            <a:off x="8382016" y="2214554"/>
            <a:ext cx="1138238" cy="1941513"/>
          </a:xfrm>
          <a:prstGeom prst="rect">
            <a:avLst/>
          </a:prstGeom>
          <a:noFill/>
          <a:ln w="9525">
            <a:noFill/>
            <a:miter lim="800000"/>
            <a:headEnd/>
            <a:tailEnd/>
          </a:ln>
        </p:spPr>
      </p:pic>
    </p:spTree>
    <p:extLst>
      <p:ext uri="{BB962C8B-B14F-4D97-AF65-F5344CB8AC3E}">
        <p14:creationId xmlns="" xmlns:p14="http://schemas.microsoft.com/office/powerpoint/2010/main" val="2127408912"/>
      </p:ext>
    </p:extLst>
  </p:cSld>
  <p:clrMapOvr>
    <a:masterClrMapping/>
  </p:clrMapOvr>
  <mc:AlternateContent xmlns:mc="http://schemas.openxmlformats.org/markup-compatibility/2006">
    <mc:Choice xmlns="" xmlns:p14="http://schemas.microsoft.com/office/powerpoint/2010/main" Requires="p14">
      <p:transition spd="slow">
        <p:wipe/>
      </p:transition>
    </mc:Choice>
    <mc:Fallback>
      <p:transition spd="med">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p:tmAbs val="0"/>
                                  </p:iterate>
                                  <p:childTnLst>
                                    <p:set>
                                      <p:cBhvr>
                                        <p:cTn id="6" fill="hold"/>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0"/>
          <p:cNvGrpSpPr/>
          <p:nvPr/>
        </p:nvGrpSpPr>
        <p:grpSpPr>
          <a:xfrm>
            <a:off x="1238216" y="1785926"/>
            <a:ext cx="9722998" cy="8706999"/>
            <a:chOff x="0" y="-203838"/>
            <a:chExt cx="9722997" cy="8706964"/>
          </a:xfrm>
        </p:grpSpPr>
        <p:sp>
          <p:nvSpPr>
            <p:cNvPr id="1784" name="TextBox 3"/>
            <p:cNvSpPr txBox="1"/>
            <p:nvPr/>
          </p:nvSpPr>
          <p:spPr>
            <a:xfrm>
              <a:off x="1003846" y="-203838"/>
              <a:ext cx="8719151" cy="870696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t">
              <a:spAutoFit/>
            </a:bodyPr>
            <a:lstStyle>
              <a:lvl1pPr>
                <a:lnSpc>
                  <a:spcPct val="130000"/>
                </a:lnSpc>
                <a:defRPr sz="1100">
                  <a:solidFill>
                    <a:srgbClr val="969696"/>
                  </a:solidFill>
                </a:defRPr>
              </a:lvl1pPr>
            </a:lstStyle>
            <a:p>
              <a:pPr marL="342900" indent="-342900" algn="just">
                <a:lnSpc>
                  <a:spcPct val="100000"/>
                </a:lnSpc>
                <a:spcBef>
                  <a:spcPct val="0"/>
                </a:spcBef>
                <a:defRPr/>
              </a:pPr>
              <a:r>
                <a:rPr lang="it-IT" altLang="it-IT" sz="1600" dirty="0">
                  <a:solidFill>
                    <a:schemeClr val="tx1"/>
                  </a:solidFill>
                </a:rPr>
                <a:t>     </a:t>
              </a:r>
            </a:p>
            <a:p>
              <a:pPr marL="342900" indent="-342900" algn="just">
                <a:lnSpc>
                  <a:spcPct val="100000"/>
                </a:lnSpc>
                <a:spcBef>
                  <a:spcPct val="0"/>
                </a:spcBef>
                <a:defRPr/>
              </a:pPr>
              <a:r>
                <a:rPr lang="it-IT" altLang="it-IT" sz="1600" b="1" dirty="0" smtClean="0">
                  <a:solidFill>
                    <a:schemeClr val="tx1"/>
                  </a:solidFill>
                </a:rPr>
                <a:t>Art. 38 c.c</a:t>
              </a:r>
              <a:r>
                <a:rPr lang="it-IT" altLang="it-IT" sz="1600" b="1" dirty="0" smtClean="0">
                  <a:solidFill>
                    <a:schemeClr val="tx1"/>
                  </a:solidFill>
                </a:rPr>
                <a:t>. – Associazioni senza personalità giuridica</a:t>
              </a:r>
              <a:endParaRPr lang="it-IT" altLang="it-IT" sz="1600" b="1" dirty="0" smtClean="0">
                <a:solidFill>
                  <a:schemeClr val="tx1"/>
                </a:solidFill>
              </a:endParaRPr>
            </a:p>
            <a:p>
              <a:pPr marL="342900" indent="-342900" algn="just">
                <a:lnSpc>
                  <a:spcPct val="100000"/>
                </a:lnSpc>
                <a:spcBef>
                  <a:spcPct val="0"/>
                </a:spcBef>
                <a:defRPr/>
              </a:pPr>
              <a:endParaRPr lang="it-IT" altLang="it-IT" sz="1600" b="1" dirty="0" smtClean="0">
                <a:solidFill>
                  <a:schemeClr val="tx1"/>
                </a:solidFill>
              </a:endParaRPr>
            </a:p>
            <a:p>
              <a:pPr marL="342900" indent="-342900" algn="just">
                <a:lnSpc>
                  <a:spcPct val="100000"/>
                </a:lnSpc>
                <a:spcBef>
                  <a:spcPct val="0"/>
                </a:spcBef>
                <a:defRPr/>
              </a:pPr>
              <a:endParaRPr lang="it-IT" altLang="it-IT" sz="1600" b="1" dirty="0">
                <a:solidFill>
                  <a:schemeClr val="tx1"/>
                </a:solidFill>
              </a:endParaRPr>
            </a:p>
            <a:p>
              <a:pPr marL="342900" indent="-342900" algn="just">
                <a:lnSpc>
                  <a:spcPct val="100000"/>
                </a:lnSpc>
                <a:spcBef>
                  <a:spcPct val="0"/>
                </a:spcBef>
                <a:defRPr/>
              </a:pPr>
              <a:endParaRPr lang="it-IT" altLang="it-IT" sz="1600" dirty="0">
                <a:solidFill>
                  <a:schemeClr val="tx1"/>
                </a:solidFill>
              </a:endParaRPr>
            </a:p>
            <a:p>
              <a:r>
                <a:rPr lang="it-IT" sz="1600" dirty="0" smtClean="0">
                  <a:solidFill>
                    <a:srgbClr val="000000"/>
                  </a:solidFill>
                  <a:latin typeface="RobotoMono-Regular"/>
                </a:rPr>
                <a:t>“</a:t>
              </a:r>
              <a:r>
                <a:rPr lang="it-IT" sz="1600" i="1" dirty="0" smtClean="0">
                  <a:solidFill>
                    <a:srgbClr val="000000"/>
                  </a:solidFill>
                  <a:latin typeface="RobotoMono-Regular"/>
                </a:rPr>
                <a:t>Per le obbligazioni assunte dalle persone che rappresentano l'associazione i terzi possono far valere i loro diritti sul fondo comune. </a:t>
              </a:r>
              <a:r>
                <a:rPr lang="it-IT" sz="1600" i="1" u="sng" dirty="0" smtClean="0">
                  <a:solidFill>
                    <a:srgbClr val="000000"/>
                  </a:solidFill>
                  <a:latin typeface="RobotoMono-Regular"/>
                </a:rPr>
                <a:t>Delle obbligazioni stesse rispondono anche personalmente e solidalmente le persone che hanno agito in nome e per conto dell'associazione</a:t>
              </a:r>
              <a:r>
                <a:rPr lang="it-IT" sz="1600" i="1" dirty="0" smtClean="0">
                  <a:solidFill>
                    <a:srgbClr val="000000"/>
                  </a:solidFill>
                  <a:latin typeface="RobotoMono-Regular"/>
                </a:rPr>
                <a:t>.”</a:t>
              </a:r>
              <a:endParaRPr lang="it-IT" sz="1600" dirty="0" smtClean="0">
                <a:solidFill>
                  <a:srgbClr val="000000"/>
                </a:solidFill>
                <a:latin typeface="RobotoMono-Regular"/>
              </a:endParaRPr>
            </a:p>
            <a:p>
              <a:endParaRPr lang="it-IT" altLang="it-IT" sz="1600" dirty="0" smtClean="0">
                <a:solidFill>
                  <a:srgbClr val="000000"/>
                </a:solidFill>
                <a:latin typeface="RobotoMono-Regular"/>
              </a:endParaRPr>
            </a:p>
            <a:p>
              <a:pPr>
                <a:buFont typeface="Wingdings" pitchFamily="2" charset="2"/>
                <a:buChar char="Ø"/>
              </a:pPr>
              <a:endParaRPr lang="it-IT" altLang="it-IT" sz="1600" dirty="0" smtClean="0">
                <a:solidFill>
                  <a:schemeClr val="tx1"/>
                </a:solidFill>
                <a:effectLst>
                  <a:outerShdw blurRad="38100" dist="38100" dir="2700000" algn="tl">
                    <a:srgbClr val="000000">
                      <a:alpha val="43137"/>
                    </a:srgbClr>
                  </a:outerShdw>
                </a:effectLst>
              </a:endParaRPr>
            </a:p>
            <a:p>
              <a:pPr marL="342900" indent="-342900" algn="just">
                <a:lnSpc>
                  <a:spcPct val="100000"/>
                </a:lnSpc>
                <a:spcBef>
                  <a:spcPct val="0"/>
                </a:spcBef>
                <a:defRPr/>
              </a:pPr>
              <a:endParaRPr lang="it-IT" altLang="it-IT" sz="1600" dirty="0" smtClean="0">
                <a:solidFill>
                  <a:schemeClr val="tx1"/>
                </a:solidFill>
              </a:endParaRPr>
            </a:p>
            <a:p>
              <a:pPr marL="342900" indent="-342900" algn="just">
                <a:lnSpc>
                  <a:spcPct val="100000"/>
                </a:lnSpc>
                <a:spcBef>
                  <a:spcPct val="0"/>
                </a:spcBef>
                <a:defRPr/>
              </a:pPr>
              <a:endParaRPr lang="it-IT" altLang="it-IT" sz="1600" dirty="0">
                <a:solidFill>
                  <a:schemeClr val="tx1"/>
                </a:solidFill>
              </a:endParaRPr>
            </a:p>
            <a:p>
              <a:pPr marL="342900" indent="-342900" algn="just">
                <a:lnSpc>
                  <a:spcPct val="100000"/>
                </a:lnSpc>
                <a:spcBef>
                  <a:spcPct val="0"/>
                </a:spcBef>
                <a:defRPr/>
              </a:pPr>
              <a:endParaRPr lang="it-IT" altLang="it-IT" sz="1600" dirty="0">
                <a:solidFill>
                  <a:schemeClr val="tx1"/>
                </a:solidFill>
              </a:endParaRPr>
            </a:p>
            <a:p>
              <a:pPr marL="342900" indent="-342900" algn="just">
                <a:lnSpc>
                  <a:spcPct val="100000"/>
                </a:lnSpc>
                <a:spcBef>
                  <a:spcPct val="0"/>
                </a:spcBef>
                <a:defRPr/>
              </a:pPr>
              <a:endParaRPr lang="it-IT" altLang="it-IT" sz="1600" dirty="0">
                <a:solidFill>
                  <a:schemeClr val="tx1"/>
                </a:solidFill>
              </a:endParaRPr>
            </a:p>
            <a:p>
              <a:pPr marL="342900" indent="-342900" algn="just">
                <a:lnSpc>
                  <a:spcPct val="100000"/>
                </a:lnSpc>
                <a:spcBef>
                  <a:spcPct val="0"/>
                </a:spcBef>
                <a:defRPr/>
              </a:pPr>
              <a:endParaRPr lang="it-IT" sz="1600" dirty="0">
                <a:solidFill>
                  <a:schemeClr val="tx1"/>
                </a:solidFill>
              </a:endParaRPr>
            </a:p>
            <a:p>
              <a:pPr marL="342900" indent="-342900" algn="just">
                <a:lnSpc>
                  <a:spcPct val="100000"/>
                </a:lnSpc>
                <a:spcBef>
                  <a:spcPct val="0"/>
                </a:spcBef>
                <a:defRPr/>
              </a:pPr>
              <a:r>
                <a:rPr lang="it-IT" sz="1600" dirty="0">
                  <a:solidFill>
                    <a:schemeClr val="tx1"/>
                  </a:solidFill>
                </a:rPr>
                <a:t>    </a:t>
              </a:r>
            </a:p>
            <a:p>
              <a:endParaRPr lang="it-IT" sz="1600" dirty="0">
                <a:solidFill>
                  <a:schemeClr val="tx1"/>
                </a:solidFill>
              </a:endParaRPr>
            </a:p>
            <a:p>
              <a:r>
                <a:rPr lang="it-IT" sz="1600" dirty="0">
                  <a:solidFill>
                    <a:schemeClr val="tx1"/>
                  </a:solidFill>
                </a:rPr>
                <a:t> </a:t>
              </a:r>
            </a:p>
            <a:p>
              <a:pPr algn="just"/>
              <a:r>
                <a:rPr lang="it-IT" sz="1600" dirty="0">
                  <a:solidFill>
                    <a:schemeClr val="tx1"/>
                  </a:solidFill>
                </a:rPr>
                <a:t> </a:t>
              </a:r>
            </a:p>
            <a:p>
              <a:pPr algn="just">
                <a:buFont typeface="Wingdings" pitchFamily="2" charset="2"/>
                <a:buChar char="Ø"/>
              </a:pPr>
              <a:endParaRPr lang="it-IT" altLang="it-IT" sz="1800" dirty="0">
                <a:solidFill>
                  <a:schemeClr val="tx1"/>
                </a:solidFill>
              </a:endParaRPr>
            </a:p>
            <a:p>
              <a:pPr algn="just">
                <a:lnSpc>
                  <a:spcPct val="100000"/>
                </a:lnSpc>
                <a:spcBef>
                  <a:spcPct val="0"/>
                </a:spcBef>
                <a:defRPr/>
              </a:pPr>
              <a:r>
                <a:rPr lang="it-IT" altLang="it-IT" sz="1800" i="1" dirty="0">
                  <a:solidFill>
                    <a:schemeClr val="tx1"/>
                  </a:solidFill>
                </a:rPr>
                <a:t> ” </a:t>
              </a:r>
              <a:r>
                <a:rPr sz="1800" dirty="0">
                  <a:solidFill>
                    <a:schemeClr val="tx1"/>
                  </a:solidFill>
                </a:rPr>
                <a:t> </a:t>
              </a:r>
              <a:endParaRPr lang="it-IT" sz="1800" dirty="0">
                <a:solidFill>
                  <a:schemeClr val="tx1"/>
                </a:solidFill>
              </a:endParaRPr>
            </a:p>
            <a:p>
              <a:endParaRPr lang="it-IT" sz="2000" dirty="0"/>
            </a:p>
            <a:p>
              <a:endParaRPr lang="it-IT" sz="2000" dirty="0"/>
            </a:p>
            <a:p>
              <a:r>
                <a:rPr lang="it-IT" sz="2000" dirty="0"/>
                <a:t> </a:t>
              </a:r>
            </a:p>
            <a:p>
              <a:endParaRPr lang="it-IT" sz="2000" dirty="0"/>
            </a:p>
            <a:p>
              <a:endParaRPr lang="it-IT" sz="2000" dirty="0"/>
            </a:p>
            <a:p>
              <a:endParaRPr lang="it-IT" sz="2000" dirty="0"/>
            </a:p>
            <a:p>
              <a:endParaRPr sz="2000" dirty="0"/>
            </a:p>
          </p:txBody>
        </p:sp>
        <p:sp>
          <p:nvSpPr>
            <p:cNvPr id="1787" name="Group 24"/>
            <p:cNvSpPr/>
            <p:nvPr/>
          </p:nvSpPr>
          <p:spPr>
            <a:xfrm>
              <a:off x="0" y="0"/>
              <a:ext cx="843419" cy="843418"/>
            </a:xfrm>
            <a:prstGeom prst="ellipse">
              <a:avLst/>
            </a:prstGeom>
            <a:solidFill>
              <a:srgbClr val="5C9C5A"/>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grpSp>
        <p:nvGrpSpPr>
          <p:cNvPr id="3" name="Group 16"/>
          <p:cNvGrpSpPr/>
          <p:nvPr/>
        </p:nvGrpSpPr>
        <p:grpSpPr>
          <a:xfrm>
            <a:off x="788423" y="650367"/>
            <a:ext cx="10621235" cy="504759"/>
            <a:chOff x="6081" y="0"/>
            <a:chExt cx="10621232" cy="504758"/>
          </a:xfrm>
        </p:grpSpPr>
        <p:sp>
          <p:nvSpPr>
            <p:cNvPr id="1799" name="Straight Connector 17"/>
            <p:cNvSpPr/>
            <p:nvPr/>
          </p:nvSpPr>
          <p:spPr>
            <a:xfrm>
              <a:off x="6081" y="0"/>
              <a:ext cx="1212060" cy="0"/>
            </a:xfrm>
            <a:prstGeom prst="line">
              <a:avLst/>
            </a:prstGeom>
            <a:noFill/>
            <a:ln w="38100" cap="flat">
              <a:solidFill>
                <a:schemeClr val="accent1"/>
              </a:solidFill>
              <a:prstDash val="solid"/>
              <a:miter lim="800000"/>
            </a:ln>
            <a:effectLst/>
          </p:spPr>
          <p:txBody>
            <a:bodyPr wrap="square" lIns="45719" tIns="45719" rIns="45719" bIns="45719" numCol="1" anchor="t">
              <a:noAutofit/>
            </a:bodyPr>
            <a:lstStyle/>
            <a:p>
              <a:endParaRPr/>
            </a:p>
          </p:txBody>
        </p:sp>
        <p:sp>
          <p:nvSpPr>
            <p:cNvPr id="1800" name="TextBox 18"/>
            <p:cNvSpPr txBox="1"/>
            <p:nvPr/>
          </p:nvSpPr>
          <p:spPr>
            <a:xfrm>
              <a:off x="27246" y="135427"/>
              <a:ext cx="10600067" cy="36933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t">
              <a:spAutoFit/>
            </a:bodyPr>
            <a:lstStyle>
              <a:lvl1pPr>
                <a:defRPr sz="3600">
                  <a:latin typeface="Montserrat SemiBold"/>
                  <a:ea typeface="Montserrat SemiBold"/>
                  <a:cs typeface="Montserrat SemiBold"/>
                  <a:sym typeface="Montserrat SemiBold"/>
                </a:defRPr>
              </a:lvl1pPr>
            </a:lstStyle>
            <a:p>
              <a:r>
                <a:rPr lang="it-IT" sz="2400" dirty="0" smtClean="0">
                  <a:solidFill>
                    <a:schemeClr val="tx1"/>
                  </a:solidFill>
                </a:rPr>
                <a:t>Personalità giuridica  </a:t>
              </a:r>
              <a:r>
                <a:rPr lang="it-IT" altLang="it-IT" sz="2400" dirty="0" smtClean="0">
                  <a:solidFill>
                    <a:schemeClr val="tx1"/>
                  </a:solidFill>
                </a:rPr>
                <a:t>  </a:t>
              </a:r>
              <a:r>
                <a:rPr lang="it-IT" altLang="it-IT" sz="2400" dirty="0" smtClean="0">
                  <a:solidFill>
                    <a:schemeClr val="tx1"/>
                  </a:solidFill>
                  <a:ea typeface="Arial Unicode MS" pitchFamily="34" charset="-128"/>
                  <a:cs typeface="Arial Unicode MS" pitchFamily="34" charset="-128"/>
                </a:rPr>
                <a:t> </a:t>
              </a:r>
              <a:endParaRPr sz="2400" dirty="0">
                <a:solidFill>
                  <a:schemeClr val="tx1"/>
                </a:solidFill>
              </a:endParaRPr>
            </a:p>
          </p:txBody>
        </p:sp>
      </p:grpSp>
    </p:spTree>
    <p:extLst>
      <p:ext uri="{BB962C8B-B14F-4D97-AF65-F5344CB8AC3E}">
        <p14:creationId xmlns="" xmlns:p14="http://schemas.microsoft.com/office/powerpoint/2010/main" val="993631305"/>
      </p:ext>
    </p:extLst>
  </p:cSld>
  <p:clrMapOvr>
    <a:masterClrMapping/>
  </p:clrMapOvr>
  <mc:AlternateContent xmlns:mc="http://schemas.openxmlformats.org/markup-compatibility/2006">
    <mc:Choice xmlns="" xmlns:p14="http://schemas.microsoft.com/office/powerpoint/2010/main" Requires="p14">
      <p:transition spd="slow">
        <p:wipe/>
      </p:transition>
    </mc:Choice>
    <mc:Fallback>
      <p:transition spd="med">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p:tmAbs val="0"/>
                                  </p:iterate>
                                  <p:childTnLst>
                                    <p:set>
                                      <p:cBhvr>
                                        <p:cTn id="6" fill="hold"/>
                                        <p:tgtEl>
                                          <p:spTgt spid="3"/>
                                        </p:tgtEl>
                                        <p:attrNameLst>
                                          <p:attrName>style.visibility</p:attrName>
                                        </p:attrNameLst>
                                      </p:cBhvr>
                                      <p:to>
                                        <p:strVal val="visible"/>
                                      </p:to>
                                    </p:set>
                                    <p:animEffect transition="in" filter="wipe(left)">
                                      <p:cBhvr>
                                        <p:cTn id="7" dur="2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p:tmAbs val="0"/>
                                  </p:iterate>
                                  <p:childTnLst>
                                    <p:set>
                                      <p:cBhvr>
                                        <p:cTn id="11" fill="hold"/>
                                        <p:tgtEl>
                                          <p:spTgt spid="2"/>
                                        </p:tgtEl>
                                        <p:attrNameLst>
                                          <p:attrName>style.visibility</p:attrName>
                                        </p:attrNameLst>
                                      </p:cBhvr>
                                      <p:to>
                                        <p:strVal val="visible"/>
                                      </p:to>
                                    </p:set>
                                    <p:animEffect transition="in" filter="wipe(left)">
                                      <p:cBhvr>
                                        <p:cTn id="12" dur="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dvAuto="0"/>
      <p:bldP spid="3" grpId="0" animBg="1" advAuto="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0"/>
          <p:cNvGrpSpPr/>
          <p:nvPr/>
        </p:nvGrpSpPr>
        <p:grpSpPr>
          <a:xfrm>
            <a:off x="1238216" y="1785926"/>
            <a:ext cx="9722998" cy="8460778"/>
            <a:chOff x="0" y="-203838"/>
            <a:chExt cx="9722997" cy="8460745"/>
          </a:xfrm>
        </p:grpSpPr>
        <p:sp>
          <p:nvSpPr>
            <p:cNvPr id="1784" name="TextBox 3"/>
            <p:cNvSpPr txBox="1"/>
            <p:nvPr/>
          </p:nvSpPr>
          <p:spPr>
            <a:xfrm>
              <a:off x="1003846" y="-203838"/>
              <a:ext cx="8719151" cy="846074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t">
              <a:spAutoFit/>
            </a:bodyPr>
            <a:lstStyle>
              <a:lvl1pPr>
                <a:lnSpc>
                  <a:spcPct val="130000"/>
                </a:lnSpc>
                <a:defRPr sz="1100">
                  <a:solidFill>
                    <a:srgbClr val="969696"/>
                  </a:solidFill>
                </a:defRPr>
              </a:lvl1pPr>
            </a:lstStyle>
            <a:p>
              <a:pPr marL="342900" indent="-342900" algn="just">
                <a:lnSpc>
                  <a:spcPct val="100000"/>
                </a:lnSpc>
                <a:spcBef>
                  <a:spcPct val="0"/>
                </a:spcBef>
                <a:defRPr/>
              </a:pPr>
              <a:r>
                <a:rPr lang="it-IT" altLang="it-IT" sz="1600" dirty="0">
                  <a:solidFill>
                    <a:schemeClr val="tx1"/>
                  </a:solidFill>
                </a:rPr>
                <a:t>     </a:t>
              </a:r>
            </a:p>
            <a:p>
              <a:pPr marL="342900" indent="-342900" algn="just">
                <a:lnSpc>
                  <a:spcPct val="100000"/>
                </a:lnSpc>
                <a:spcBef>
                  <a:spcPct val="0"/>
                </a:spcBef>
                <a:defRPr/>
              </a:pPr>
              <a:r>
                <a:rPr lang="it-IT" altLang="it-IT" sz="1600" b="1" dirty="0" err="1" smtClean="0">
                  <a:solidFill>
                    <a:schemeClr val="tx1"/>
                  </a:solidFill>
                </a:rPr>
                <a:t>D.Lgs</a:t>
              </a:r>
              <a:r>
                <a:rPr lang="it-IT" altLang="it-IT" sz="1600" b="1" dirty="0" smtClean="0">
                  <a:solidFill>
                    <a:schemeClr val="tx1"/>
                  </a:solidFill>
                </a:rPr>
                <a:t> 39/2021 – art 14</a:t>
              </a:r>
            </a:p>
            <a:p>
              <a:pPr marL="342900" indent="-342900" algn="just">
                <a:lnSpc>
                  <a:spcPct val="100000"/>
                </a:lnSpc>
                <a:spcBef>
                  <a:spcPct val="0"/>
                </a:spcBef>
                <a:defRPr/>
              </a:pPr>
              <a:endParaRPr lang="it-IT" altLang="it-IT" sz="1600" b="1" dirty="0">
                <a:solidFill>
                  <a:schemeClr val="tx1"/>
                </a:solidFill>
              </a:endParaRPr>
            </a:p>
            <a:p>
              <a:pPr marL="342900" indent="-342900" algn="just">
                <a:lnSpc>
                  <a:spcPct val="100000"/>
                </a:lnSpc>
                <a:spcBef>
                  <a:spcPct val="0"/>
                </a:spcBef>
                <a:defRPr/>
              </a:pPr>
              <a:endParaRPr lang="it-IT" altLang="it-IT" sz="1600" dirty="0">
                <a:solidFill>
                  <a:schemeClr val="tx1"/>
                </a:solidFill>
              </a:endParaRPr>
            </a:p>
            <a:p>
              <a:r>
                <a:rPr lang="it-IT" sz="1600" dirty="0" smtClean="0">
                  <a:solidFill>
                    <a:srgbClr val="000000"/>
                  </a:solidFill>
                  <a:latin typeface="RobotoMono-Regular"/>
                </a:rPr>
                <a:t>“</a:t>
              </a:r>
              <a:r>
                <a:rPr lang="it-IT" sz="1600" i="1" dirty="0" smtClean="0">
                  <a:solidFill>
                    <a:srgbClr val="000000"/>
                  </a:solidFill>
                  <a:latin typeface="RobotoMono-Regular"/>
                </a:rPr>
                <a:t>Le associazioni dilettantistiche possono, in deroga al </a:t>
              </a:r>
              <a:r>
                <a:rPr lang="it-IT" sz="1600" i="1" dirty="0" smtClean="0">
                  <a:solidFill>
                    <a:srgbClr val="0000FF"/>
                  </a:solidFill>
                  <a:latin typeface="RobotoMono-Regular"/>
                </a:rPr>
                <a:t>decreto del Presidente della Repubblica 10 febbraio 2000, n. 361</a:t>
              </a:r>
              <a:r>
                <a:rPr lang="it-IT" sz="1600" i="1" dirty="0" smtClean="0">
                  <a:solidFill>
                    <a:srgbClr val="000000"/>
                  </a:solidFill>
                  <a:latin typeface="RobotoMono-Regular"/>
                </a:rPr>
                <a:t>, acquistare la </a:t>
              </a:r>
              <a:r>
                <a:rPr lang="it-IT" sz="1600" i="1" dirty="0" err="1" smtClean="0">
                  <a:solidFill>
                    <a:srgbClr val="000000"/>
                  </a:solidFill>
                  <a:latin typeface="RobotoMono-Regular"/>
                </a:rPr>
                <a:t>personalita'</a:t>
              </a:r>
              <a:r>
                <a:rPr lang="it-IT" sz="1600" i="1" dirty="0" smtClean="0">
                  <a:solidFill>
                    <a:srgbClr val="000000"/>
                  </a:solidFill>
                  <a:latin typeface="RobotoMono-Regular"/>
                </a:rPr>
                <a:t> giuridica mediante l'iscrizione nel RAS, fermo restando quanto previsto dagli </a:t>
              </a:r>
              <a:r>
                <a:rPr lang="it-IT" sz="1600" i="1" dirty="0" smtClean="0">
                  <a:solidFill>
                    <a:srgbClr val="0000FF"/>
                  </a:solidFill>
                  <a:latin typeface="RobotoMono-Regular"/>
                </a:rPr>
                <a:t>articoli 17 </a:t>
              </a:r>
              <a:r>
                <a:rPr lang="it-IT" sz="1600" i="1" dirty="0" smtClean="0">
                  <a:solidFill>
                    <a:srgbClr val="000000"/>
                  </a:solidFill>
                  <a:latin typeface="RobotoMono-Regular"/>
                </a:rPr>
                <a:t>e </a:t>
              </a:r>
              <a:r>
                <a:rPr lang="it-IT" sz="1600" i="1" dirty="0" smtClean="0">
                  <a:solidFill>
                    <a:srgbClr val="0000FF"/>
                  </a:solidFill>
                  <a:latin typeface="RobotoMono-Regular"/>
                </a:rPr>
                <a:t>18 della legge 11 marzo 1972, n. 118</a:t>
              </a:r>
              <a:r>
                <a:rPr lang="it-IT" sz="1600" dirty="0" smtClean="0">
                  <a:solidFill>
                    <a:srgbClr val="000000"/>
                  </a:solidFill>
                  <a:latin typeface="RobotoMono-Regular"/>
                </a:rPr>
                <a:t>.”</a:t>
              </a:r>
            </a:p>
            <a:p>
              <a:endParaRPr lang="it-IT" altLang="it-IT" sz="1600" dirty="0" smtClean="0">
                <a:solidFill>
                  <a:srgbClr val="000000"/>
                </a:solidFill>
                <a:latin typeface="RobotoMono-Regular"/>
              </a:endParaRPr>
            </a:p>
            <a:p>
              <a:pPr>
                <a:buFont typeface="Wingdings" pitchFamily="2" charset="2"/>
                <a:buChar char="Ø"/>
              </a:pPr>
              <a:r>
                <a:rPr lang="it-IT" altLang="it-IT" sz="1600" dirty="0" smtClean="0">
                  <a:solidFill>
                    <a:srgbClr val="000000"/>
                  </a:solidFill>
                  <a:latin typeface="RobotoMono-Regular"/>
                </a:rPr>
                <a:t> </a:t>
              </a:r>
              <a:r>
                <a:rPr lang="it-IT" altLang="it-IT" sz="1600" dirty="0" smtClean="0">
                  <a:solidFill>
                    <a:srgbClr val="000000"/>
                  </a:solidFill>
                  <a:effectLst>
                    <a:outerShdw blurRad="38100" dist="38100" dir="2700000" algn="tl">
                      <a:srgbClr val="000000">
                        <a:alpha val="43137"/>
                      </a:srgbClr>
                    </a:outerShdw>
                  </a:effectLst>
                  <a:latin typeface="RobotoMono-Regular"/>
                </a:rPr>
                <a:t>novità</a:t>
              </a:r>
              <a:endParaRPr lang="it-IT" altLang="it-IT" sz="1600" dirty="0" smtClean="0">
                <a:solidFill>
                  <a:schemeClr val="tx1"/>
                </a:solidFill>
                <a:effectLst>
                  <a:outerShdw blurRad="38100" dist="38100" dir="2700000" algn="tl">
                    <a:srgbClr val="000000">
                      <a:alpha val="43137"/>
                    </a:srgbClr>
                  </a:outerShdw>
                </a:effectLst>
              </a:endParaRPr>
            </a:p>
            <a:p>
              <a:pPr marL="342900" indent="-342900" algn="just">
                <a:lnSpc>
                  <a:spcPct val="100000"/>
                </a:lnSpc>
                <a:spcBef>
                  <a:spcPct val="0"/>
                </a:spcBef>
                <a:defRPr/>
              </a:pPr>
              <a:endParaRPr lang="it-IT" altLang="it-IT" sz="1600" dirty="0" smtClean="0">
                <a:solidFill>
                  <a:schemeClr val="tx1"/>
                </a:solidFill>
              </a:endParaRPr>
            </a:p>
            <a:p>
              <a:pPr marL="342900" indent="-342900" algn="just">
                <a:lnSpc>
                  <a:spcPct val="100000"/>
                </a:lnSpc>
                <a:spcBef>
                  <a:spcPct val="0"/>
                </a:spcBef>
                <a:defRPr/>
              </a:pPr>
              <a:endParaRPr lang="it-IT" altLang="it-IT" sz="1600" dirty="0">
                <a:solidFill>
                  <a:schemeClr val="tx1"/>
                </a:solidFill>
              </a:endParaRPr>
            </a:p>
            <a:p>
              <a:pPr marL="342900" indent="-342900" algn="just">
                <a:lnSpc>
                  <a:spcPct val="100000"/>
                </a:lnSpc>
                <a:spcBef>
                  <a:spcPct val="0"/>
                </a:spcBef>
                <a:defRPr/>
              </a:pPr>
              <a:endParaRPr lang="it-IT" altLang="it-IT" sz="1600" dirty="0">
                <a:solidFill>
                  <a:schemeClr val="tx1"/>
                </a:solidFill>
              </a:endParaRPr>
            </a:p>
            <a:p>
              <a:pPr marL="342900" indent="-342900" algn="just">
                <a:lnSpc>
                  <a:spcPct val="100000"/>
                </a:lnSpc>
                <a:spcBef>
                  <a:spcPct val="0"/>
                </a:spcBef>
                <a:defRPr/>
              </a:pPr>
              <a:endParaRPr lang="it-IT" altLang="it-IT" sz="1600" dirty="0">
                <a:solidFill>
                  <a:schemeClr val="tx1"/>
                </a:solidFill>
              </a:endParaRPr>
            </a:p>
            <a:p>
              <a:pPr marL="342900" indent="-342900" algn="just">
                <a:lnSpc>
                  <a:spcPct val="100000"/>
                </a:lnSpc>
                <a:spcBef>
                  <a:spcPct val="0"/>
                </a:spcBef>
                <a:defRPr/>
              </a:pPr>
              <a:endParaRPr lang="it-IT" sz="1600" dirty="0">
                <a:solidFill>
                  <a:schemeClr val="tx1"/>
                </a:solidFill>
              </a:endParaRPr>
            </a:p>
            <a:p>
              <a:pPr marL="342900" indent="-342900" algn="just">
                <a:lnSpc>
                  <a:spcPct val="100000"/>
                </a:lnSpc>
                <a:spcBef>
                  <a:spcPct val="0"/>
                </a:spcBef>
                <a:defRPr/>
              </a:pPr>
              <a:r>
                <a:rPr lang="it-IT" sz="1600" dirty="0">
                  <a:solidFill>
                    <a:schemeClr val="tx1"/>
                  </a:solidFill>
                </a:rPr>
                <a:t>    </a:t>
              </a:r>
            </a:p>
            <a:p>
              <a:endParaRPr lang="it-IT" sz="1600" dirty="0">
                <a:solidFill>
                  <a:schemeClr val="tx1"/>
                </a:solidFill>
              </a:endParaRPr>
            </a:p>
            <a:p>
              <a:r>
                <a:rPr lang="it-IT" sz="1600" dirty="0">
                  <a:solidFill>
                    <a:schemeClr val="tx1"/>
                  </a:solidFill>
                </a:rPr>
                <a:t> </a:t>
              </a:r>
            </a:p>
            <a:p>
              <a:pPr algn="just"/>
              <a:r>
                <a:rPr lang="it-IT" sz="1600" dirty="0">
                  <a:solidFill>
                    <a:schemeClr val="tx1"/>
                  </a:solidFill>
                </a:rPr>
                <a:t> </a:t>
              </a:r>
            </a:p>
            <a:p>
              <a:pPr algn="just">
                <a:buFont typeface="Wingdings" pitchFamily="2" charset="2"/>
                <a:buChar char="Ø"/>
              </a:pPr>
              <a:endParaRPr lang="it-IT" altLang="it-IT" sz="1800" dirty="0">
                <a:solidFill>
                  <a:schemeClr val="tx1"/>
                </a:solidFill>
              </a:endParaRPr>
            </a:p>
            <a:p>
              <a:pPr algn="just">
                <a:lnSpc>
                  <a:spcPct val="100000"/>
                </a:lnSpc>
                <a:spcBef>
                  <a:spcPct val="0"/>
                </a:spcBef>
                <a:defRPr/>
              </a:pPr>
              <a:r>
                <a:rPr lang="it-IT" altLang="it-IT" sz="1800" i="1" dirty="0">
                  <a:solidFill>
                    <a:schemeClr val="tx1"/>
                  </a:solidFill>
                </a:rPr>
                <a:t> ” </a:t>
              </a:r>
              <a:r>
                <a:rPr sz="1800" dirty="0">
                  <a:solidFill>
                    <a:schemeClr val="tx1"/>
                  </a:solidFill>
                </a:rPr>
                <a:t> </a:t>
              </a:r>
              <a:endParaRPr lang="it-IT" sz="1800" dirty="0">
                <a:solidFill>
                  <a:schemeClr val="tx1"/>
                </a:solidFill>
              </a:endParaRPr>
            </a:p>
            <a:p>
              <a:endParaRPr lang="it-IT" sz="2000" dirty="0"/>
            </a:p>
            <a:p>
              <a:endParaRPr lang="it-IT" sz="2000" dirty="0"/>
            </a:p>
            <a:p>
              <a:r>
                <a:rPr lang="it-IT" sz="2000" dirty="0"/>
                <a:t> </a:t>
              </a:r>
            </a:p>
            <a:p>
              <a:endParaRPr lang="it-IT" sz="2000" dirty="0"/>
            </a:p>
            <a:p>
              <a:endParaRPr lang="it-IT" sz="2000" dirty="0"/>
            </a:p>
            <a:p>
              <a:endParaRPr lang="it-IT" sz="2000" dirty="0"/>
            </a:p>
            <a:p>
              <a:endParaRPr sz="2000" dirty="0"/>
            </a:p>
          </p:txBody>
        </p:sp>
        <p:sp>
          <p:nvSpPr>
            <p:cNvPr id="1787" name="Group 24"/>
            <p:cNvSpPr/>
            <p:nvPr/>
          </p:nvSpPr>
          <p:spPr>
            <a:xfrm>
              <a:off x="0" y="0"/>
              <a:ext cx="843419" cy="843418"/>
            </a:xfrm>
            <a:prstGeom prst="ellipse">
              <a:avLst/>
            </a:prstGeom>
            <a:solidFill>
              <a:srgbClr val="5C9C5A"/>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grpSp>
        <p:nvGrpSpPr>
          <p:cNvPr id="3" name="Group 16"/>
          <p:cNvGrpSpPr/>
          <p:nvPr/>
        </p:nvGrpSpPr>
        <p:grpSpPr>
          <a:xfrm>
            <a:off x="788423" y="650367"/>
            <a:ext cx="10621235" cy="504759"/>
            <a:chOff x="6081" y="0"/>
            <a:chExt cx="10621232" cy="504758"/>
          </a:xfrm>
        </p:grpSpPr>
        <p:sp>
          <p:nvSpPr>
            <p:cNvPr id="1799" name="Straight Connector 17"/>
            <p:cNvSpPr/>
            <p:nvPr/>
          </p:nvSpPr>
          <p:spPr>
            <a:xfrm>
              <a:off x="6081" y="0"/>
              <a:ext cx="1212060" cy="0"/>
            </a:xfrm>
            <a:prstGeom prst="line">
              <a:avLst/>
            </a:prstGeom>
            <a:noFill/>
            <a:ln w="38100" cap="flat">
              <a:solidFill>
                <a:schemeClr val="accent1"/>
              </a:solidFill>
              <a:prstDash val="solid"/>
              <a:miter lim="800000"/>
            </a:ln>
            <a:effectLst/>
          </p:spPr>
          <p:txBody>
            <a:bodyPr wrap="square" lIns="45719" tIns="45719" rIns="45719" bIns="45719" numCol="1" anchor="t">
              <a:noAutofit/>
            </a:bodyPr>
            <a:lstStyle/>
            <a:p>
              <a:endParaRPr/>
            </a:p>
          </p:txBody>
        </p:sp>
        <p:sp>
          <p:nvSpPr>
            <p:cNvPr id="1800" name="TextBox 18"/>
            <p:cNvSpPr txBox="1"/>
            <p:nvPr/>
          </p:nvSpPr>
          <p:spPr>
            <a:xfrm>
              <a:off x="27246" y="135427"/>
              <a:ext cx="10600067" cy="36933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t">
              <a:spAutoFit/>
            </a:bodyPr>
            <a:lstStyle>
              <a:lvl1pPr>
                <a:defRPr sz="3600">
                  <a:latin typeface="Montserrat SemiBold"/>
                  <a:ea typeface="Montserrat SemiBold"/>
                  <a:cs typeface="Montserrat SemiBold"/>
                  <a:sym typeface="Montserrat SemiBold"/>
                </a:defRPr>
              </a:lvl1pPr>
            </a:lstStyle>
            <a:p>
              <a:r>
                <a:rPr lang="it-IT" sz="2400" dirty="0" smtClean="0">
                  <a:solidFill>
                    <a:schemeClr val="tx1"/>
                  </a:solidFill>
                </a:rPr>
                <a:t>Personalità giuridica  </a:t>
              </a:r>
              <a:r>
                <a:rPr lang="it-IT" altLang="it-IT" sz="2400" dirty="0" smtClean="0">
                  <a:solidFill>
                    <a:schemeClr val="tx1"/>
                  </a:solidFill>
                </a:rPr>
                <a:t>  </a:t>
              </a:r>
              <a:r>
                <a:rPr lang="it-IT" altLang="it-IT" sz="2400" dirty="0" smtClean="0">
                  <a:solidFill>
                    <a:schemeClr val="tx1"/>
                  </a:solidFill>
                  <a:ea typeface="Arial Unicode MS" pitchFamily="34" charset="-128"/>
                  <a:cs typeface="Arial Unicode MS" pitchFamily="34" charset="-128"/>
                </a:rPr>
                <a:t> </a:t>
              </a:r>
              <a:endParaRPr sz="2400" dirty="0">
                <a:solidFill>
                  <a:schemeClr val="tx1"/>
                </a:solidFill>
              </a:endParaRPr>
            </a:p>
          </p:txBody>
        </p:sp>
      </p:grpSp>
    </p:spTree>
    <p:extLst>
      <p:ext uri="{BB962C8B-B14F-4D97-AF65-F5344CB8AC3E}">
        <p14:creationId xmlns="" xmlns:p14="http://schemas.microsoft.com/office/powerpoint/2010/main" val="993631305"/>
      </p:ext>
    </p:extLst>
  </p:cSld>
  <p:clrMapOvr>
    <a:masterClrMapping/>
  </p:clrMapOvr>
  <mc:AlternateContent xmlns:mc="http://schemas.openxmlformats.org/markup-compatibility/2006">
    <mc:Choice xmlns="" xmlns:p14="http://schemas.microsoft.com/office/powerpoint/2010/main" Requires="p14">
      <p:transition spd="slow">
        <p:wipe/>
      </p:transition>
    </mc:Choice>
    <mc:Fallback>
      <p:transition spd="med">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p:tmAbs val="0"/>
                                  </p:iterate>
                                  <p:childTnLst>
                                    <p:set>
                                      <p:cBhvr>
                                        <p:cTn id="6" fill="hold"/>
                                        <p:tgtEl>
                                          <p:spTgt spid="3"/>
                                        </p:tgtEl>
                                        <p:attrNameLst>
                                          <p:attrName>style.visibility</p:attrName>
                                        </p:attrNameLst>
                                      </p:cBhvr>
                                      <p:to>
                                        <p:strVal val="visible"/>
                                      </p:to>
                                    </p:set>
                                    <p:animEffect transition="in" filter="wipe(left)">
                                      <p:cBhvr>
                                        <p:cTn id="7" dur="2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p:tmAbs val="0"/>
                                  </p:iterate>
                                  <p:childTnLst>
                                    <p:set>
                                      <p:cBhvr>
                                        <p:cTn id="11" fill="hold"/>
                                        <p:tgtEl>
                                          <p:spTgt spid="2"/>
                                        </p:tgtEl>
                                        <p:attrNameLst>
                                          <p:attrName>style.visibility</p:attrName>
                                        </p:attrNameLst>
                                      </p:cBhvr>
                                      <p:to>
                                        <p:strVal val="visible"/>
                                      </p:to>
                                    </p:set>
                                    <p:animEffect transition="in" filter="wipe(left)">
                                      <p:cBhvr>
                                        <p:cTn id="12" dur="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dvAuto="0"/>
      <p:bldP spid="3" grpId="0" animBg="1" advAuto="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0"/>
          <p:cNvGrpSpPr/>
          <p:nvPr/>
        </p:nvGrpSpPr>
        <p:grpSpPr>
          <a:xfrm>
            <a:off x="1238216" y="1785926"/>
            <a:ext cx="9722998" cy="8633133"/>
            <a:chOff x="0" y="-203838"/>
            <a:chExt cx="9722997" cy="8633099"/>
          </a:xfrm>
        </p:grpSpPr>
        <p:sp>
          <p:nvSpPr>
            <p:cNvPr id="1784" name="TextBox 3"/>
            <p:cNvSpPr txBox="1"/>
            <p:nvPr/>
          </p:nvSpPr>
          <p:spPr>
            <a:xfrm>
              <a:off x="1003846" y="-203838"/>
              <a:ext cx="8719151" cy="863309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t">
              <a:spAutoFit/>
            </a:bodyPr>
            <a:lstStyle>
              <a:lvl1pPr>
                <a:lnSpc>
                  <a:spcPct val="130000"/>
                </a:lnSpc>
                <a:defRPr sz="1100">
                  <a:solidFill>
                    <a:srgbClr val="969696"/>
                  </a:solidFill>
                </a:defRPr>
              </a:lvl1pPr>
            </a:lstStyle>
            <a:p>
              <a:pPr marL="342900" indent="-342900" algn="just">
                <a:lnSpc>
                  <a:spcPct val="100000"/>
                </a:lnSpc>
                <a:spcBef>
                  <a:spcPct val="0"/>
                </a:spcBef>
                <a:defRPr/>
              </a:pPr>
              <a:r>
                <a:rPr lang="it-IT" altLang="it-IT" sz="1600" dirty="0">
                  <a:solidFill>
                    <a:schemeClr val="tx1"/>
                  </a:solidFill>
                </a:rPr>
                <a:t>     </a:t>
              </a:r>
            </a:p>
            <a:p>
              <a:pPr marL="342900" indent="-342900" algn="just">
                <a:lnSpc>
                  <a:spcPct val="100000"/>
                </a:lnSpc>
                <a:spcBef>
                  <a:spcPct val="0"/>
                </a:spcBef>
                <a:defRPr/>
              </a:pPr>
              <a:r>
                <a:rPr lang="it-IT" altLang="it-IT" sz="1600" b="1" dirty="0" err="1" smtClean="0">
                  <a:solidFill>
                    <a:schemeClr val="tx1"/>
                  </a:solidFill>
                </a:rPr>
                <a:t>D.Lgs</a:t>
              </a:r>
              <a:r>
                <a:rPr lang="it-IT" altLang="it-IT" sz="1600" b="1" dirty="0" smtClean="0">
                  <a:solidFill>
                    <a:schemeClr val="tx1"/>
                  </a:solidFill>
                </a:rPr>
                <a:t> 39/2021 – art 14 comma 3 </a:t>
              </a:r>
              <a:r>
                <a:rPr lang="it-IT" altLang="it-IT" sz="1600" b="1" dirty="0" err="1" smtClean="0">
                  <a:solidFill>
                    <a:schemeClr val="tx1"/>
                  </a:solidFill>
                </a:rPr>
                <a:t>ter</a:t>
              </a:r>
              <a:endParaRPr lang="it-IT" altLang="it-IT" sz="1600" b="1" dirty="0" smtClean="0">
                <a:solidFill>
                  <a:schemeClr val="tx1"/>
                </a:solidFill>
              </a:endParaRPr>
            </a:p>
            <a:p>
              <a:pPr marL="342900" indent="-342900" algn="just">
                <a:lnSpc>
                  <a:spcPct val="100000"/>
                </a:lnSpc>
                <a:spcBef>
                  <a:spcPct val="0"/>
                </a:spcBef>
                <a:defRPr/>
              </a:pPr>
              <a:endParaRPr lang="it-IT" altLang="it-IT" sz="1600" b="1" dirty="0" smtClean="0">
                <a:solidFill>
                  <a:schemeClr val="tx1"/>
                </a:solidFill>
              </a:endParaRPr>
            </a:p>
            <a:p>
              <a:pPr marL="342900" indent="-342900" algn="just">
                <a:lnSpc>
                  <a:spcPct val="100000"/>
                </a:lnSpc>
                <a:spcBef>
                  <a:spcPct val="0"/>
                </a:spcBef>
                <a:defRPr/>
              </a:pPr>
              <a:r>
                <a:rPr lang="it-IT" altLang="it-IT" sz="1600" b="1" dirty="0" smtClean="0">
                  <a:solidFill>
                    <a:schemeClr val="tx1"/>
                  </a:solidFill>
                </a:rPr>
                <a:t>Requisiti per l’ottenimento della personalità giuridica</a:t>
              </a:r>
            </a:p>
            <a:p>
              <a:pPr marL="342900" indent="-342900" algn="just">
                <a:lnSpc>
                  <a:spcPct val="100000"/>
                </a:lnSpc>
                <a:spcBef>
                  <a:spcPct val="0"/>
                </a:spcBef>
                <a:defRPr/>
              </a:pPr>
              <a:endParaRPr lang="it-IT" altLang="it-IT" sz="1600" b="1" dirty="0">
                <a:solidFill>
                  <a:schemeClr val="tx1"/>
                </a:solidFill>
              </a:endParaRPr>
            </a:p>
            <a:p>
              <a:pPr marL="342900" indent="-342900" algn="just">
                <a:lnSpc>
                  <a:spcPct val="100000"/>
                </a:lnSpc>
                <a:spcBef>
                  <a:spcPct val="0"/>
                </a:spcBef>
                <a:defRPr/>
              </a:pPr>
              <a:endParaRPr lang="it-IT" altLang="it-IT" sz="1600" dirty="0">
                <a:solidFill>
                  <a:schemeClr val="tx1"/>
                </a:solidFill>
              </a:endParaRPr>
            </a:p>
            <a:p>
              <a:pPr algn="just"/>
              <a:r>
                <a:rPr lang="it-IT" sz="1600" dirty="0" smtClean="0">
                  <a:solidFill>
                    <a:srgbClr val="000000"/>
                  </a:solidFill>
                  <a:latin typeface="RobotoMono-Regular"/>
                </a:rPr>
                <a:t>“</a:t>
              </a:r>
              <a:r>
                <a:rPr lang="it-IT" sz="1600" i="1" dirty="0" smtClean="0">
                  <a:solidFill>
                    <a:srgbClr val="000000"/>
                  </a:solidFill>
                  <a:latin typeface="RobotoMono-Regular"/>
                </a:rPr>
                <a:t>Si considera patrimonio minimo per il conseguimento della </a:t>
              </a:r>
              <a:r>
                <a:rPr lang="it-IT" sz="1600" i="1" dirty="0" err="1" smtClean="0">
                  <a:solidFill>
                    <a:srgbClr val="000000"/>
                  </a:solidFill>
                  <a:latin typeface="RobotoMono-Regular"/>
                </a:rPr>
                <a:t>personalita'</a:t>
              </a:r>
              <a:r>
                <a:rPr lang="it-IT" sz="1600" i="1" dirty="0" smtClean="0">
                  <a:solidFill>
                    <a:srgbClr val="000000"/>
                  </a:solidFill>
                  <a:latin typeface="RobotoMono-Regular"/>
                </a:rPr>
                <a:t> giuridica </a:t>
              </a:r>
              <a:r>
                <a:rPr lang="it-IT" sz="1600" i="1" u="sng" dirty="0" smtClean="0">
                  <a:solidFill>
                    <a:srgbClr val="000000"/>
                  </a:solidFill>
                  <a:latin typeface="RobotoMono-Regular"/>
                </a:rPr>
                <a:t>una somma liquida e disponibile non inferiore a 10.000 euro.</a:t>
              </a:r>
              <a:r>
                <a:rPr lang="it-IT" sz="1600" i="1" dirty="0" smtClean="0">
                  <a:solidFill>
                    <a:srgbClr val="000000"/>
                  </a:solidFill>
                  <a:latin typeface="RobotoMono-Regular"/>
                </a:rPr>
                <a:t> Se tale patrimonio e' costituito da beni diversi dal denaro, il loro valore </a:t>
              </a:r>
              <a:r>
                <a:rPr lang="it-IT" sz="1600" i="1" u="sng" dirty="0" smtClean="0">
                  <a:solidFill>
                    <a:srgbClr val="000000"/>
                  </a:solidFill>
                  <a:latin typeface="RobotoMono-Regular"/>
                </a:rPr>
                <a:t>deve risultare da una relazione giurata</a:t>
              </a:r>
              <a:r>
                <a:rPr lang="it-IT" sz="1600" i="1" dirty="0" smtClean="0">
                  <a:solidFill>
                    <a:srgbClr val="000000"/>
                  </a:solidFill>
                  <a:latin typeface="RobotoMono-Regular"/>
                </a:rPr>
                <a:t>, allegata all'atto  costitutivo, di un revisore legale o di una </a:t>
              </a:r>
              <a:r>
                <a:rPr lang="it-IT" sz="1600" i="1" dirty="0" err="1" smtClean="0">
                  <a:solidFill>
                    <a:srgbClr val="000000"/>
                  </a:solidFill>
                  <a:latin typeface="RobotoMono-Regular"/>
                </a:rPr>
                <a:t>societa'</a:t>
              </a:r>
              <a:r>
                <a:rPr lang="it-IT" sz="1600" i="1" dirty="0" smtClean="0">
                  <a:solidFill>
                    <a:srgbClr val="000000"/>
                  </a:solidFill>
                  <a:latin typeface="RobotoMono-Regular"/>
                </a:rPr>
                <a:t> di revisione legale iscritti nell'apposito registro”</a:t>
              </a:r>
              <a:endParaRPr lang="it-IT" altLang="it-IT" sz="1600" dirty="0" smtClean="0">
                <a:solidFill>
                  <a:schemeClr val="tx1"/>
                </a:solidFill>
              </a:endParaRPr>
            </a:p>
            <a:p>
              <a:pPr marL="342900" indent="-342900" algn="just">
                <a:lnSpc>
                  <a:spcPct val="100000"/>
                </a:lnSpc>
                <a:spcBef>
                  <a:spcPct val="0"/>
                </a:spcBef>
                <a:defRPr/>
              </a:pPr>
              <a:endParaRPr lang="it-IT" altLang="it-IT" sz="1600" dirty="0" smtClean="0">
                <a:solidFill>
                  <a:schemeClr val="tx1"/>
                </a:solidFill>
              </a:endParaRPr>
            </a:p>
            <a:p>
              <a:pPr marL="342900" indent="-342900" algn="just">
                <a:lnSpc>
                  <a:spcPct val="100000"/>
                </a:lnSpc>
                <a:spcBef>
                  <a:spcPct val="0"/>
                </a:spcBef>
                <a:defRPr/>
              </a:pPr>
              <a:endParaRPr lang="it-IT" altLang="it-IT" sz="1600" dirty="0">
                <a:solidFill>
                  <a:schemeClr val="tx1"/>
                </a:solidFill>
              </a:endParaRPr>
            </a:p>
            <a:p>
              <a:pPr marL="342900" indent="-342900" algn="just">
                <a:lnSpc>
                  <a:spcPct val="100000"/>
                </a:lnSpc>
                <a:spcBef>
                  <a:spcPct val="0"/>
                </a:spcBef>
                <a:defRPr/>
              </a:pPr>
              <a:endParaRPr lang="it-IT" altLang="it-IT" sz="1600" dirty="0">
                <a:solidFill>
                  <a:schemeClr val="tx1"/>
                </a:solidFill>
              </a:endParaRPr>
            </a:p>
            <a:p>
              <a:pPr marL="342900" indent="-342900" algn="just">
                <a:lnSpc>
                  <a:spcPct val="100000"/>
                </a:lnSpc>
                <a:spcBef>
                  <a:spcPct val="0"/>
                </a:spcBef>
                <a:defRPr/>
              </a:pPr>
              <a:endParaRPr lang="it-IT" altLang="it-IT" sz="1600" dirty="0">
                <a:solidFill>
                  <a:schemeClr val="tx1"/>
                </a:solidFill>
              </a:endParaRPr>
            </a:p>
            <a:p>
              <a:pPr marL="342900" indent="-342900" algn="just">
                <a:lnSpc>
                  <a:spcPct val="100000"/>
                </a:lnSpc>
                <a:spcBef>
                  <a:spcPct val="0"/>
                </a:spcBef>
                <a:defRPr/>
              </a:pPr>
              <a:endParaRPr lang="it-IT" sz="1600" dirty="0">
                <a:solidFill>
                  <a:schemeClr val="tx1"/>
                </a:solidFill>
              </a:endParaRPr>
            </a:p>
            <a:p>
              <a:pPr marL="342900" indent="-342900" algn="just">
                <a:lnSpc>
                  <a:spcPct val="100000"/>
                </a:lnSpc>
                <a:spcBef>
                  <a:spcPct val="0"/>
                </a:spcBef>
                <a:defRPr/>
              </a:pPr>
              <a:r>
                <a:rPr lang="it-IT" sz="1600" dirty="0">
                  <a:solidFill>
                    <a:schemeClr val="tx1"/>
                  </a:solidFill>
                </a:rPr>
                <a:t>    </a:t>
              </a:r>
            </a:p>
            <a:p>
              <a:endParaRPr lang="it-IT" sz="1600" dirty="0">
                <a:solidFill>
                  <a:schemeClr val="tx1"/>
                </a:solidFill>
              </a:endParaRPr>
            </a:p>
            <a:p>
              <a:r>
                <a:rPr lang="it-IT" sz="1600" dirty="0">
                  <a:solidFill>
                    <a:schemeClr val="tx1"/>
                  </a:solidFill>
                </a:rPr>
                <a:t> </a:t>
              </a:r>
            </a:p>
            <a:p>
              <a:pPr algn="just"/>
              <a:r>
                <a:rPr lang="it-IT" sz="1600" dirty="0">
                  <a:solidFill>
                    <a:schemeClr val="tx1"/>
                  </a:solidFill>
                </a:rPr>
                <a:t> </a:t>
              </a:r>
            </a:p>
            <a:p>
              <a:pPr algn="just">
                <a:buFont typeface="Wingdings" pitchFamily="2" charset="2"/>
                <a:buChar char="Ø"/>
              </a:pPr>
              <a:endParaRPr lang="it-IT" altLang="it-IT" sz="1800" dirty="0">
                <a:solidFill>
                  <a:schemeClr val="tx1"/>
                </a:solidFill>
              </a:endParaRPr>
            </a:p>
            <a:p>
              <a:pPr algn="just">
                <a:lnSpc>
                  <a:spcPct val="100000"/>
                </a:lnSpc>
                <a:spcBef>
                  <a:spcPct val="0"/>
                </a:spcBef>
                <a:defRPr/>
              </a:pPr>
              <a:r>
                <a:rPr lang="it-IT" altLang="it-IT" sz="1800" i="1" dirty="0">
                  <a:solidFill>
                    <a:schemeClr val="tx1"/>
                  </a:solidFill>
                </a:rPr>
                <a:t> ” </a:t>
              </a:r>
              <a:r>
                <a:rPr sz="1800" dirty="0">
                  <a:solidFill>
                    <a:schemeClr val="tx1"/>
                  </a:solidFill>
                </a:rPr>
                <a:t> </a:t>
              </a:r>
              <a:endParaRPr lang="it-IT" sz="1800" dirty="0">
                <a:solidFill>
                  <a:schemeClr val="tx1"/>
                </a:solidFill>
              </a:endParaRPr>
            </a:p>
            <a:p>
              <a:endParaRPr lang="it-IT" sz="2000" dirty="0"/>
            </a:p>
            <a:p>
              <a:endParaRPr lang="it-IT" sz="2000" dirty="0"/>
            </a:p>
            <a:p>
              <a:r>
                <a:rPr lang="it-IT" sz="2000" dirty="0"/>
                <a:t> </a:t>
              </a:r>
            </a:p>
            <a:p>
              <a:endParaRPr lang="it-IT" sz="2000" dirty="0"/>
            </a:p>
            <a:p>
              <a:endParaRPr lang="it-IT" sz="2000" dirty="0"/>
            </a:p>
            <a:p>
              <a:endParaRPr lang="it-IT" sz="2000" dirty="0"/>
            </a:p>
            <a:p>
              <a:endParaRPr sz="2000" dirty="0"/>
            </a:p>
          </p:txBody>
        </p:sp>
        <p:sp>
          <p:nvSpPr>
            <p:cNvPr id="1787" name="Group 24"/>
            <p:cNvSpPr/>
            <p:nvPr/>
          </p:nvSpPr>
          <p:spPr>
            <a:xfrm>
              <a:off x="0" y="0"/>
              <a:ext cx="843419" cy="843418"/>
            </a:xfrm>
            <a:prstGeom prst="ellipse">
              <a:avLst/>
            </a:prstGeom>
            <a:solidFill>
              <a:srgbClr val="5C9C5A"/>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grpSp>
        <p:nvGrpSpPr>
          <p:cNvPr id="3" name="Group 16"/>
          <p:cNvGrpSpPr/>
          <p:nvPr/>
        </p:nvGrpSpPr>
        <p:grpSpPr>
          <a:xfrm>
            <a:off x="788423" y="650367"/>
            <a:ext cx="10621235" cy="504759"/>
            <a:chOff x="6081" y="0"/>
            <a:chExt cx="10621232" cy="504758"/>
          </a:xfrm>
        </p:grpSpPr>
        <p:sp>
          <p:nvSpPr>
            <p:cNvPr id="1799" name="Straight Connector 17"/>
            <p:cNvSpPr/>
            <p:nvPr/>
          </p:nvSpPr>
          <p:spPr>
            <a:xfrm>
              <a:off x="6081" y="0"/>
              <a:ext cx="1212060" cy="0"/>
            </a:xfrm>
            <a:prstGeom prst="line">
              <a:avLst/>
            </a:prstGeom>
            <a:noFill/>
            <a:ln w="38100" cap="flat">
              <a:solidFill>
                <a:schemeClr val="accent1"/>
              </a:solidFill>
              <a:prstDash val="solid"/>
              <a:miter lim="800000"/>
            </a:ln>
            <a:effectLst/>
          </p:spPr>
          <p:txBody>
            <a:bodyPr wrap="square" lIns="45719" tIns="45719" rIns="45719" bIns="45719" numCol="1" anchor="t">
              <a:noAutofit/>
            </a:bodyPr>
            <a:lstStyle/>
            <a:p>
              <a:endParaRPr/>
            </a:p>
          </p:txBody>
        </p:sp>
        <p:sp>
          <p:nvSpPr>
            <p:cNvPr id="1800" name="TextBox 18"/>
            <p:cNvSpPr txBox="1"/>
            <p:nvPr/>
          </p:nvSpPr>
          <p:spPr>
            <a:xfrm>
              <a:off x="27246" y="135427"/>
              <a:ext cx="10600067" cy="36933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t">
              <a:spAutoFit/>
            </a:bodyPr>
            <a:lstStyle>
              <a:lvl1pPr>
                <a:defRPr sz="3600">
                  <a:latin typeface="Montserrat SemiBold"/>
                  <a:ea typeface="Montserrat SemiBold"/>
                  <a:cs typeface="Montserrat SemiBold"/>
                  <a:sym typeface="Montserrat SemiBold"/>
                </a:defRPr>
              </a:lvl1pPr>
            </a:lstStyle>
            <a:p>
              <a:r>
                <a:rPr lang="it-IT" sz="2400" dirty="0" smtClean="0">
                  <a:solidFill>
                    <a:schemeClr val="tx1"/>
                  </a:solidFill>
                </a:rPr>
                <a:t>Personalità giuridica  </a:t>
              </a:r>
              <a:r>
                <a:rPr lang="it-IT" altLang="it-IT" sz="2400" dirty="0" smtClean="0">
                  <a:solidFill>
                    <a:schemeClr val="tx1"/>
                  </a:solidFill>
                </a:rPr>
                <a:t>  </a:t>
              </a:r>
              <a:r>
                <a:rPr lang="it-IT" altLang="it-IT" sz="2400" dirty="0" smtClean="0">
                  <a:solidFill>
                    <a:schemeClr val="tx1"/>
                  </a:solidFill>
                  <a:ea typeface="Arial Unicode MS" pitchFamily="34" charset="-128"/>
                  <a:cs typeface="Arial Unicode MS" pitchFamily="34" charset="-128"/>
                </a:rPr>
                <a:t> </a:t>
              </a:r>
              <a:endParaRPr sz="2400" dirty="0">
                <a:solidFill>
                  <a:schemeClr val="tx1"/>
                </a:solidFill>
              </a:endParaRPr>
            </a:p>
          </p:txBody>
        </p:sp>
      </p:grpSp>
    </p:spTree>
    <p:extLst>
      <p:ext uri="{BB962C8B-B14F-4D97-AF65-F5344CB8AC3E}">
        <p14:creationId xmlns="" xmlns:p14="http://schemas.microsoft.com/office/powerpoint/2010/main" val="993631305"/>
      </p:ext>
    </p:extLst>
  </p:cSld>
  <p:clrMapOvr>
    <a:masterClrMapping/>
  </p:clrMapOvr>
  <mc:AlternateContent xmlns:mc="http://schemas.openxmlformats.org/markup-compatibility/2006">
    <mc:Choice xmlns="" xmlns:p14="http://schemas.microsoft.com/office/powerpoint/2010/main" Requires="p14">
      <p:transition spd="slow">
        <p:wipe/>
      </p:transition>
    </mc:Choice>
    <mc:Fallback>
      <p:transition spd="med">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p:tmAbs val="0"/>
                                  </p:iterate>
                                  <p:childTnLst>
                                    <p:set>
                                      <p:cBhvr>
                                        <p:cTn id="6" fill="hold"/>
                                        <p:tgtEl>
                                          <p:spTgt spid="3"/>
                                        </p:tgtEl>
                                        <p:attrNameLst>
                                          <p:attrName>style.visibility</p:attrName>
                                        </p:attrNameLst>
                                      </p:cBhvr>
                                      <p:to>
                                        <p:strVal val="visible"/>
                                      </p:to>
                                    </p:set>
                                    <p:animEffect transition="in" filter="wipe(left)">
                                      <p:cBhvr>
                                        <p:cTn id="7" dur="2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p:tmAbs val="0"/>
                                  </p:iterate>
                                  <p:childTnLst>
                                    <p:set>
                                      <p:cBhvr>
                                        <p:cTn id="11" fill="hold"/>
                                        <p:tgtEl>
                                          <p:spTgt spid="2"/>
                                        </p:tgtEl>
                                        <p:attrNameLst>
                                          <p:attrName>style.visibility</p:attrName>
                                        </p:attrNameLst>
                                      </p:cBhvr>
                                      <p:to>
                                        <p:strVal val="visible"/>
                                      </p:to>
                                    </p:set>
                                    <p:animEffect transition="in" filter="wipe(left)">
                                      <p:cBhvr>
                                        <p:cTn id="12" dur="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dvAuto="0"/>
      <p:bldP spid="3" grpId="0" animBg="1" advAuto="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0"/>
          <p:cNvGrpSpPr/>
          <p:nvPr/>
        </p:nvGrpSpPr>
        <p:grpSpPr>
          <a:xfrm>
            <a:off x="1238216" y="1785926"/>
            <a:ext cx="9722998" cy="8066824"/>
            <a:chOff x="0" y="-203838"/>
            <a:chExt cx="9722997" cy="8066793"/>
          </a:xfrm>
        </p:grpSpPr>
        <p:sp>
          <p:nvSpPr>
            <p:cNvPr id="1784" name="TextBox 3"/>
            <p:cNvSpPr txBox="1"/>
            <p:nvPr/>
          </p:nvSpPr>
          <p:spPr>
            <a:xfrm>
              <a:off x="1003846" y="-203838"/>
              <a:ext cx="8719151" cy="806679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t">
              <a:spAutoFit/>
            </a:bodyPr>
            <a:lstStyle>
              <a:lvl1pPr>
                <a:lnSpc>
                  <a:spcPct val="130000"/>
                </a:lnSpc>
                <a:defRPr sz="1100">
                  <a:solidFill>
                    <a:srgbClr val="969696"/>
                  </a:solidFill>
                </a:defRPr>
              </a:lvl1pPr>
            </a:lstStyle>
            <a:p>
              <a:pPr marL="342900" indent="-342900" algn="just">
                <a:lnSpc>
                  <a:spcPct val="100000"/>
                </a:lnSpc>
                <a:spcBef>
                  <a:spcPct val="0"/>
                </a:spcBef>
                <a:defRPr/>
              </a:pPr>
              <a:r>
                <a:rPr lang="it-IT" altLang="it-IT" sz="1600" dirty="0">
                  <a:solidFill>
                    <a:schemeClr val="tx1"/>
                  </a:solidFill>
                </a:rPr>
                <a:t>     </a:t>
              </a:r>
            </a:p>
            <a:p>
              <a:pPr marL="342900" indent="-342900" algn="just">
                <a:lnSpc>
                  <a:spcPct val="100000"/>
                </a:lnSpc>
                <a:spcBef>
                  <a:spcPct val="0"/>
                </a:spcBef>
                <a:defRPr/>
              </a:pPr>
              <a:r>
                <a:rPr lang="it-IT" altLang="it-IT" sz="1600" b="1" dirty="0" smtClean="0">
                  <a:solidFill>
                    <a:schemeClr val="tx1"/>
                  </a:solidFill>
                </a:rPr>
                <a:t>Regolamento RAS – art. 11 comma 1 </a:t>
              </a:r>
            </a:p>
            <a:p>
              <a:pPr marL="342900" indent="-342900" algn="just">
                <a:lnSpc>
                  <a:spcPct val="100000"/>
                </a:lnSpc>
                <a:spcBef>
                  <a:spcPct val="0"/>
                </a:spcBef>
                <a:defRPr/>
              </a:pPr>
              <a:endParaRPr lang="it-IT" altLang="it-IT" sz="1600" b="1" dirty="0" smtClean="0">
                <a:solidFill>
                  <a:schemeClr val="tx1"/>
                </a:solidFill>
              </a:endParaRPr>
            </a:p>
            <a:p>
              <a:pPr marL="342900" indent="-342900" algn="just">
                <a:lnSpc>
                  <a:spcPct val="100000"/>
                </a:lnSpc>
                <a:spcBef>
                  <a:spcPct val="0"/>
                </a:spcBef>
                <a:defRPr/>
              </a:pPr>
              <a:r>
                <a:rPr lang="it-IT" altLang="it-IT" sz="1600" b="1" dirty="0" smtClean="0">
                  <a:solidFill>
                    <a:schemeClr val="tx1"/>
                  </a:solidFill>
                </a:rPr>
                <a:t>Requisiti per l’ottenimento della personalità giuridica</a:t>
              </a:r>
            </a:p>
            <a:p>
              <a:pPr marL="342900" indent="-342900" algn="just">
                <a:lnSpc>
                  <a:spcPct val="100000"/>
                </a:lnSpc>
                <a:spcBef>
                  <a:spcPct val="0"/>
                </a:spcBef>
                <a:defRPr/>
              </a:pPr>
              <a:endParaRPr lang="it-IT" altLang="it-IT" sz="1600" b="1" dirty="0">
                <a:solidFill>
                  <a:schemeClr val="tx1"/>
                </a:solidFill>
              </a:endParaRPr>
            </a:p>
            <a:p>
              <a:pPr marL="342900" indent="-342900" algn="just">
                <a:lnSpc>
                  <a:spcPct val="100000"/>
                </a:lnSpc>
                <a:spcBef>
                  <a:spcPct val="0"/>
                </a:spcBef>
                <a:defRPr/>
              </a:pPr>
              <a:endParaRPr lang="it-IT" altLang="it-IT" sz="1600" dirty="0">
                <a:solidFill>
                  <a:schemeClr val="tx1"/>
                </a:solidFill>
              </a:endParaRPr>
            </a:p>
            <a:p>
              <a:pPr algn="just"/>
              <a:r>
                <a:rPr lang="it-IT" sz="1600" dirty="0" smtClean="0">
                  <a:solidFill>
                    <a:srgbClr val="000000"/>
                  </a:solidFill>
                  <a:latin typeface="RobotoMono-Regular"/>
                </a:rPr>
                <a:t>“</a:t>
              </a:r>
              <a:r>
                <a:rPr lang="it-IT" sz="1600" i="1" dirty="0" smtClean="0">
                  <a:solidFill>
                    <a:srgbClr val="000000"/>
                  </a:solidFill>
                  <a:latin typeface="RobotoMono-Regular"/>
                </a:rPr>
                <a:t>Tale relazione </a:t>
              </a:r>
              <a:r>
                <a:rPr lang="it-IT" sz="1600" i="1" u="sng" dirty="0" smtClean="0">
                  <a:solidFill>
                    <a:srgbClr val="000000"/>
                  </a:solidFill>
                  <a:latin typeface="RobotoMono-Regular"/>
                </a:rPr>
                <a:t>è necessaria</a:t>
              </a:r>
              <a:r>
                <a:rPr lang="it-IT" sz="1600" i="1" dirty="0" smtClean="0">
                  <a:solidFill>
                    <a:srgbClr val="000000"/>
                  </a:solidFill>
                  <a:latin typeface="RobotoMono-Regular"/>
                </a:rPr>
                <a:t> anche nel caso in cui la richiesta di acquisto della personalità giuridica provenga da associazione già costituita, </a:t>
              </a:r>
              <a:r>
                <a:rPr lang="it-IT" sz="1600" i="1" u="sng" dirty="0" smtClean="0">
                  <a:solidFill>
                    <a:srgbClr val="000000"/>
                  </a:solidFill>
                  <a:latin typeface="RobotoMono-Regular"/>
                </a:rPr>
                <a:t>anche se il patrimonio è composto solo da denaro</a:t>
              </a:r>
              <a:r>
                <a:rPr lang="it-IT" sz="1600" i="1" dirty="0" smtClean="0">
                  <a:solidFill>
                    <a:srgbClr val="000000"/>
                  </a:solidFill>
                  <a:latin typeface="RobotoMono-Regular"/>
                </a:rPr>
                <a:t>.”</a:t>
              </a:r>
              <a:endParaRPr lang="it-IT" altLang="it-IT" sz="1600" dirty="0" smtClean="0">
                <a:solidFill>
                  <a:schemeClr val="tx1"/>
                </a:solidFill>
              </a:endParaRPr>
            </a:p>
            <a:p>
              <a:pPr marL="342900" indent="-342900" algn="just">
                <a:lnSpc>
                  <a:spcPct val="100000"/>
                </a:lnSpc>
                <a:spcBef>
                  <a:spcPct val="0"/>
                </a:spcBef>
                <a:defRPr/>
              </a:pPr>
              <a:endParaRPr lang="it-IT" altLang="it-IT" sz="1600" dirty="0">
                <a:solidFill>
                  <a:schemeClr val="tx1"/>
                </a:solidFill>
              </a:endParaRPr>
            </a:p>
            <a:p>
              <a:pPr marL="342900" indent="-342900" algn="just">
                <a:lnSpc>
                  <a:spcPct val="100000"/>
                </a:lnSpc>
                <a:spcBef>
                  <a:spcPct val="0"/>
                </a:spcBef>
                <a:defRPr/>
              </a:pPr>
              <a:endParaRPr lang="it-IT" altLang="it-IT" sz="1600" dirty="0">
                <a:solidFill>
                  <a:schemeClr val="tx1"/>
                </a:solidFill>
              </a:endParaRPr>
            </a:p>
            <a:p>
              <a:pPr marL="342900" indent="-342900" algn="just">
                <a:lnSpc>
                  <a:spcPct val="100000"/>
                </a:lnSpc>
                <a:spcBef>
                  <a:spcPct val="0"/>
                </a:spcBef>
                <a:defRPr/>
              </a:pPr>
              <a:endParaRPr lang="it-IT" altLang="it-IT" sz="1600" dirty="0">
                <a:solidFill>
                  <a:schemeClr val="tx1"/>
                </a:solidFill>
              </a:endParaRPr>
            </a:p>
            <a:p>
              <a:pPr marL="342900" indent="-342900" algn="just">
                <a:lnSpc>
                  <a:spcPct val="100000"/>
                </a:lnSpc>
                <a:spcBef>
                  <a:spcPct val="0"/>
                </a:spcBef>
                <a:defRPr/>
              </a:pPr>
              <a:endParaRPr lang="it-IT" sz="1600" dirty="0">
                <a:solidFill>
                  <a:schemeClr val="tx1"/>
                </a:solidFill>
              </a:endParaRPr>
            </a:p>
            <a:p>
              <a:pPr marL="342900" indent="-342900" algn="just">
                <a:lnSpc>
                  <a:spcPct val="100000"/>
                </a:lnSpc>
                <a:spcBef>
                  <a:spcPct val="0"/>
                </a:spcBef>
                <a:defRPr/>
              </a:pPr>
              <a:r>
                <a:rPr lang="it-IT" sz="1600" dirty="0">
                  <a:solidFill>
                    <a:schemeClr val="tx1"/>
                  </a:solidFill>
                </a:rPr>
                <a:t>    </a:t>
              </a:r>
            </a:p>
            <a:p>
              <a:endParaRPr lang="it-IT" sz="1600" dirty="0">
                <a:solidFill>
                  <a:schemeClr val="tx1"/>
                </a:solidFill>
              </a:endParaRPr>
            </a:p>
            <a:p>
              <a:r>
                <a:rPr lang="it-IT" sz="1600" dirty="0">
                  <a:solidFill>
                    <a:schemeClr val="tx1"/>
                  </a:solidFill>
                </a:rPr>
                <a:t> </a:t>
              </a:r>
            </a:p>
            <a:p>
              <a:pPr algn="just"/>
              <a:r>
                <a:rPr lang="it-IT" sz="1600" dirty="0">
                  <a:solidFill>
                    <a:schemeClr val="tx1"/>
                  </a:solidFill>
                </a:rPr>
                <a:t> </a:t>
              </a:r>
            </a:p>
            <a:p>
              <a:pPr algn="just">
                <a:buFont typeface="Wingdings" pitchFamily="2" charset="2"/>
                <a:buChar char="Ø"/>
              </a:pPr>
              <a:endParaRPr lang="it-IT" altLang="it-IT" sz="1800" dirty="0">
                <a:solidFill>
                  <a:schemeClr val="tx1"/>
                </a:solidFill>
              </a:endParaRPr>
            </a:p>
            <a:p>
              <a:pPr algn="just">
                <a:lnSpc>
                  <a:spcPct val="100000"/>
                </a:lnSpc>
                <a:spcBef>
                  <a:spcPct val="0"/>
                </a:spcBef>
                <a:defRPr/>
              </a:pPr>
              <a:r>
                <a:rPr lang="it-IT" altLang="it-IT" sz="1800" i="1" dirty="0">
                  <a:solidFill>
                    <a:schemeClr val="tx1"/>
                  </a:solidFill>
                </a:rPr>
                <a:t> ” </a:t>
              </a:r>
              <a:r>
                <a:rPr sz="1800" dirty="0">
                  <a:solidFill>
                    <a:schemeClr val="tx1"/>
                  </a:solidFill>
                </a:rPr>
                <a:t> </a:t>
              </a:r>
              <a:endParaRPr lang="it-IT" sz="1800" dirty="0">
                <a:solidFill>
                  <a:schemeClr val="tx1"/>
                </a:solidFill>
              </a:endParaRPr>
            </a:p>
            <a:p>
              <a:endParaRPr lang="it-IT" sz="2000" dirty="0"/>
            </a:p>
            <a:p>
              <a:endParaRPr lang="it-IT" sz="2000" dirty="0"/>
            </a:p>
            <a:p>
              <a:r>
                <a:rPr lang="it-IT" sz="2000" dirty="0"/>
                <a:t> </a:t>
              </a:r>
            </a:p>
            <a:p>
              <a:endParaRPr lang="it-IT" sz="2000" dirty="0"/>
            </a:p>
            <a:p>
              <a:endParaRPr lang="it-IT" sz="2000" dirty="0"/>
            </a:p>
            <a:p>
              <a:endParaRPr lang="it-IT" sz="2000" dirty="0"/>
            </a:p>
            <a:p>
              <a:endParaRPr sz="2000" dirty="0"/>
            </a:p>
          </p:txBody>
        </p:sp>
        <p:sp>
          <p:nvSpPr>
            <p:cNvPr id="1787" name="Group 24"/>
            <p:cNvSpPr/>
            <p:nvPr/>
          </p:nvSpPr>
          <p:spPr>
            <a:xfrm>
              <a:off x="0" y="0"/>
              <a:ext cx="843419" cy="843418"/>
            </a:xfrm>
            <a:prstGeom prst="ellipse">
              <a:avLst/>
            </a:prstGeom>
            <a:solidFill>
              <a:srgbClr val="5C9C5A"/>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grpSp>
        <p:nvGrpSpPr>
          <p:cNvPr id="3" name="Group 16"/>
          <p:cNvGrpSpPr/>
          <p:nvPr/>
        </p:nvGrpSpPr>
        <p:grpSpPr>
          <a:xfrm>
            <a:off x="788423" y="650367"/>
            <a:ext cx="10621235" cy="504759"/>
            <a:chOff x="6081" y="0"/>
            <a:chExt cx="10621232" cy="504758"/>
          </a:xfrm>
        </p:grpSpPr>
        <p:sp>
          <p:nvSpPr>
            <p:cNvPr id="1799" name="Straight Connector 17"/>
            <p:cNvSpPr/>
            <p:nvPr/>
          </p:nvSpPr>
          <p:spPr>
            <a:xfrm>
              <a:off x="6081" y="0"/>
              <a:ext cx="1212060" cy="0"/>
            </a:xfrm>
            <a:prstGeom prst="line">
              <a:avLst/>
            </a:prstGeom>
            <a:noFill/>
            <a:ln w="38100" cap="flat">
              <a:solidFill>
                <a:schemeClr val="accent1"/>
              </a:solidFill>
              <a:prstDash val="solid"/>
              <a:miter lim="800000"/>
            </a:ln>
            <a:effectLst/>
          </p:spPr>
          <p:txBody>
            <a:bodyPr wrap="square" lIns="45719" tIns="45719" rIns="45719" bIns="45719" numCol="1" anchor="t">
              <a:noAutofit/>
            </a:bodyPr>
            <a:lstStyle/>
            <a:p>
              <a:endParaRPr/>
            </a:p>
          </p:txBody>
        </p:sp>
        <p:sp>
          <p:nvSpPr>
            <p:cNvPr id="1800" name="TextBox 18"/>
            <p:cNvSpPr txBox="1"/>
            <p:nvPr/>
          </p:nvSpPr>
          <p:spPr>
            <a:xfrm>
              <a:off x="27246" y="135427"/>
              <a:ext cx="10600067" cy="36933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t">
              <a:spAutoFit/>
            </a:bodyPr>
            <a:lstStyle>
              <a:lvl1pPr>
                <a:defRPr sz="3600">
                  <a:latin typeface="Montserrat SemiBold"/>
                  <a:ea typeface="Montserrat SemiBold"/>
                  <a:cs typeface="Montserrat SemiBold"/>
                  <a:sym typeface="Montserrat SemiBold"/>
                </a:defRPr>
              </a:lvl1pPr>
            </a:lstStyle>
            <a:p>
              <a:r>
                <a:rPr lang="it-IT" sz="2400" dirty="0" smtClean="0">
                  <a:solidFill>
                    <a:schemeClr val="tx1"/>
                  </a:solidFill>
                </a:rPr>
                <a:t>Personalità giuridica  </a:t>
              </a:r>
              <a:r>
                <a:rPr lang="it-IT" altLang="it-IT" sz="2400" dirty="0" smtClean="0">
                  <a:solidFill>
                    <a:schemeClr val="tx1"/>
                  </a:solidFill>
                </a:rPr>
                <a:t>  </a:t>
              </a:r>
              <a:r>
                <a:rPr lang="it-IT" altLang="it-IT" sz="2400" dirty="0" smtClean="0">
                  <a:solidFill>
                    <a:schemeClr val="tx1"/>
                  </a:solidFill>
                  <a:ea typeface="Arial Unicode MS" pitchFamily="34" charset="-128"/>
                  <a:cs typeface="Arial Unicode MS" pitchFamily="34" charset="-128"/>
                </a:rPr>
                <a:t> </a:t>
              </a:r>
              <a:endParaRPr sz="2400" dirty="0">
                <a:solidFill>
                  <a:schemeClr val="tx1"/>
                </a:solidFill>
              </a:endParaRPr>
            </a:p>
          </p:txBody>
        </p:sp>
      </p:grpSp>
    </p:spTree>
    <p:extLst>
      <p:ext uri="{BB962C8B-B14F-4D97-AF65-F5344CB8AC3E}">
        <p14:creationId xmlns="" xmlns:p14="http://schemas.microsoft.com/office/powerpoint/2010/main" val="993631305"/>
      </p:ext>
    </p:extLst>
  </p:cSld>
  <p:clrMapOvr>
    <a:masterClrMapping/>
  </p:clrMapOvr>
  <mc:AlternateContent xmlns:mc="http://schemas.openxmlformats.org/markup-compatibility/2006">
    <mc:Choice xmlns="" xmlns:p14="http://schemas.microsoft.com/office/powerpoint/2010/main" Requires="p14">
      <p:transition spd="slow">
        <p:wipe/>
      </p:transition>
    </mc:Choice>
    <mc:Fallback>
      <p:transition spd="med">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p:tmAbs val="0"/>
                                  </p:iterate>
                                  <p:childTnLst>
                                    <p:set>
                                      <p:cBhvr>
                                        <p:cTn id="6" fill="hold"/>
                                        <p:tgtEl>
                                          <p:spTgt spid="3"/>
                                        </p:tgtEl>
                                        <p:attrNameLst>
                                          <p:attrName>style.visibility</p:attrName>
                                        </p:attrNameLst>
                                      </p:cBhvr>
                                      <p:to>
                                        <p:strVal val="visible"/>
                                      </p:to>
                                    </p:set>
                                    <p:animEffect transition="in" filter="wipe(left)">
                                      <p:cBhvr>
                                        <p:cTn id="7" dur="2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p:tmAbs val="0"/>
                                  </p:iterate>
                                  <p:childTnLst>
                                    <p:set>
                                      <p:cBhvr>
                                        <p:cTn id="11" fill="hold"/>
                                        <p:tgtEl>
                                          <p:spTgt spid="2"/>
                                        </p:tgtEl>
                                        <p:attrNameLst>
                                          <p:attrName>style.visibility</p:attrName>
                                        </p:attrNameLst>
                                      </p:cBhvr>
                                      <p:to>
                                        <p:strVal val="visible"/>
                                      </p:to>
                                    </p:set>
                                    <p:animEffect transition="in" filter="wipe(left)">
                                      <p:cBhvr>
                                        <p:cTn id="12" dur="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dvAuto="0"/>
      <p:bldP spid="3" grpId="0" animBg="1"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0"/>
          <p:cNvGrpSpPr/>
          <p:nvPr/>
        </p:nvGrpSpPr>
        <p:grpSpPr>
          <a:xfrm>
            <a:off x="1238216" y="1785926"/>
            <a:ext cx="9722998" cy="8140690"/>
            <a:chOff x="0" y="-203838"/>
            <a:chExt cx="9722997" cy="8140659"/>
          </a:xfrm>
        </p:grpSpPr>
        <p:sp>
          <p:nvSpPr>
            <p:cNvPr id="1784" name="TextBox 3"/>
            <p:cNvSpPr txBox="1"/>
            <p:nvPr/>
          </p:nvSpPr>
          <p:spPr>
            <a:xfrm>
              <a:off x="1003846" y="-203838"/>
              <a:ext cx="8719151" cy="814065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t">
              <a:spAutoFit/>
            </a:bodyPr>
            <a:lstStyle>
              <a:lvl1pPr>
                <a:lnSpc>
                  <a:spcPct val="130000"/>
                </a:lnSpc>
                <a:defRPr sz="1100">
                  <a:solidFill>
                    <a:srgbClr val="969696"/>
                  </a:solidFill>
                </a:defRPr>
              </a:lvl1pPr>
            </a:lstStyle>
            <a:p>
              <a:pPr marL="342900" indent="-342900" algn="just">
                <a:lnSpc>
                  <a:spcPct val="100000"/>
                </a:lnSpc>
                <a:spcBef>
                  <a:spcPct val="0"/>
                </a:spcBef>
                <a:defRPr/>
              </a:pPr>
              <a:r>
                <a:rPr lang="it-IT" altLang="it-IT" sz="1600" dirty="0">
                  <a:solidFill>
                    <a:schemeClr val="tx1"/>
                  </a:solidFill>
                </a:rPr>
                <a:t>     </a:t>
              </a:r>
            </a:p>
            <a:p>
              <a:pPr marL="342900" indent="-342900" algn="just">
                <a:lnSpc>
                  <a:spcPct val="100000"/>
                </a:lnSpc>
                <a:spcBef>
                  <a:spcPct val="0"/>
                </a:spcBef>
                <a:defRPr/>
              </a:pPr>
              <a:r>
                <a:rPr lang="it-IT" altLang="it-IT" sz="1600" b="1" dirty="0" smtClean="0">
                  <a:solidFill>
                    <a:schemeClr val="tx1"/>
                  </a:solidFill>
                </a:rPr>
                <a:t>Regolamento RAS – art. 11 comma 1 </a:t>
              </a:r>
            </a:p>
            <a:p>
              <a:pPr marL="342900" indent="-342900" algn="just">
                <a:lnSpc>
                  <a:spcPct val="100000"/>
                </a:lnSpc>
                <a:spcBef>
                  <a:spcPct val="0"/>
                </a:spcBef>
                <a:defRPr/>
              </a:pPr>
              <a:endParaRPr lang="it-IT" altLang="it-IT" sz="1600" b="1" dirty="0" smtClean="0">
                <a:solidFill>
                  <a:schemeClr val="tx1"/>
                </a:solidFill>
              </a:endParaRPr>
            </a:p>
            <a:p>
              <a:pPr marL="342900" indent="-342900" algn="just">
                <a:lnSpc>
                  <a:spcPct val="100000"/>
                </a:lnSpc>
                <a:spcBef>
                  <a:spcPct val="0"/>
                </a:spcBef>
                <a:defRPr/>
              </a:pPr>
              <a:r>
                <a:rPr lang="it-IT" altLang="it-IT" sz="1600" b="1" dirty="0" smtClean="0">
                  <a:solidFill>
                    <a:schemeClr val="tx1"/>
                  </a:solidFill>
                </a:rPr>
                <a:t>Requisiti per l’ottenimento della personalità giuridica</a:t>
              </a:r>
            </a:p>
            <a:p>
              <a:pPr marL="342900" indent="-342900" algn="just">
                <a:lnSpc>
                  <a:spcPct val="100000"/>
                </a:lnSpc>
                <a:spcBef>
                  <a:spcPct val="0"/>
                </a:spcBef>
                <a:defRPr/>
              </a:pPr>
              <a:endParaRPr lang="it-IT" altLang="it-IT" sz="1600" b="1" dirty="0">
                <a:solidFill>
                  <a:schemeClr val="tx1"/>
                </a:solidFill>
              </a:endParaRPr>
            </a:p>
            <a:p>
              <a:pPr marL="342900" indent="-342900" algn="just">
                <a:lnSpc>
                  <a:spcPct val="100000"/>
                </a:lnSpc>
                <a:spcBef>
                  <a:spcPct val="0"/>
                </a:spcBef>
                <a:defRPr/>
              </a:pPr>
              <a:endParaRPr lang="it-IT" altLang="it-IT" sz="1600" dirty="0">
                <a:solidFill>
                  <a:schemeClr val="tx1"/>
                </a:solidFill>
              </a:endParaRPr>
            </a:p>
            <a:p>
              <a:pPr algn="just"/>
              <a:r>
                <a:rPr lang="it-IT" sz="1600" dirty="0" smtClean="0">
                  <a:solidFill>
                    <a:srgbClr val="000000"/>
                  </a:solidFill>
                  <a:latin typeface="RobotoMono-Regular"/>
                </a:rPr>
                <a:t>“</a:t>
              </a:r>
              <a:r>
                <a:rPr lang="it-IT" sz="1600" i="1" dirty="0" smtClean="0">
                  <a:solidFill>
                    <a:srgbClr val="000000"/>
                  </a:solidFill>
                  <a:latin typeface="RobotoMono-Regular"/>
                </a:rPr>
                <a:t>La relazione di stima potrà essere </a:t>
              </a:r>
              <a:r>
                <a:rPr lang="it-IT" sz="1600" i="1" u="sng" dirty="0" smtClean="0">
                  <a:solidFill>
                    <a:srgbClr val="000000"/>
                  </a:solidFill>
                  <a:latin typeface="RobotoMono-Regular"/>
                </a:rPr>
                <a:t>sostituita da una situazione patrimoniale</a:t>
              </a:r>
              <a:r>
                <a:rPr lang="it-IT" sz="1600" i="1" dirty="0" smtClean="0">
                  <a:solidFill>
                    <a:srgbClr val="000000"/>
                  </a:solidFill>
                  <a:latin typeface="RobotoMono-Regular"/>
                </a:rPr>
                <a:t> predisposta dall'organo amministrativo (redatta con gli stessi criteri del bilancio) </a:t>
              </a:r>
              <a:r>
                <a:rPr lang="it-IT" sz="1600" i="1" u="sng" dirty="0" smtClean="0">
                  <a:solidFill>
                    <a:srgbClr val="000000"/>
                  </a:solidFill>
                  <a:latin typeface="RobotoMono-Regular"/>
                </a:rPr>
                <a:t>a condizione che l'organo di </a:t>
              </a:r>
            </a:p>
            <a:p>
              <a:pPr algn="just"/>
              <a:r>
                <a:rPr lang="it-IT" sz="1600" i="1" u="sng" dirty="0" smtClean="0">
                  <a:solidFill>
                    <a:srgbClr val="000000"/>
                  </a:solidFill>
                  <a:latin typeface="RobotoMono-Regular"/>
                </a:rPr>
                <a:t>controllo o un revisore (anche esterno) ne attesti la corretta compilazione</a:t>
              </a:r>
              <a:r>
                <a:rPr lang="it-IT" sz="1600" i="1" dirty="0" smtClean="0">
                  <a:solidFill>
                    <a:srgbClr val="000000"/>
                  </a:solidFill>
                  <a:latin typeface="RobotoMono-Regular"/>
                </a:rPr>
                <a:t>, non anteriore a </a:t>
              </a:r>
            </a:p>
            <a:p>
              <a:pPr algn="just"/>
              <a:r>
                <a:rPr lang="it-IT" sz="1600" i="1" dirty="0" smtClean="0">
                  <a:solidFill>
                    <a:srgbClr val="000000"/>
                  </a:solidFill>
                  <a:latin typeface="RobotoMono-Regular"/>
                </a:rPr>
                <a:t>120 giorni rispetto la data dell'atto”</a:t>
              </a:r>
              <a:endParaRPr lang="it-IT" altLang="it-IT" sz="1600" dirty="0">
                <a:solidFill>
                  <a:schemeClr val="tx1"/>
                </a:solidFill>
              </a:endParaRPr>
            </a:p>
            <a:p>
              <a:pPr marL="342900" indent="-342900" algn="just">
                <a:lnSpc>
                  <a:spcPct val="100000"/>
                </a:lnSpc>
                <a:spcBef>
                  <a:spcPct val="0"/>
                </a:spcBef>
                <a:defRPr/>
              </a:pPr>
              <a:endParaRPr lang="it-IT" altLang="it-IT" sz="1600" dirty="0">
                <a:solidFill>
                  <a:schemeClr val="tx1"/>
                </a:solidFill>
              </a:endParaRPr>
            </a:p>
            <a:p>
              <a:pPr marL="342900" indent="-342900" algn="just">
                <a:lnSpc>
                  <a:spcPct val="100000"/>
                </a:lnSpc>
                <a:spcBef>
                  <a:spcPct val="0"/>
                </a:spcBef>
                <a:defRPr/>
              </a:pPr>
              <a:endParaRPr lang="it-IT" altLang="it-IT" sz="1600" dirty="0">
                <a:solidFill>
                  <a:schemeClr val="tx1"/>
                </a:solidFill>
              </a:endParaRPr>
            </a:p>
            <a:p>
              <a:pPr marL="342900" indent="-342900" algn="just">
                <a:lnSpc>
                  <a:spcPct val="100000"/>
                </a:lnSpc>
                <a:spcBef>
                  <a:spcPct val="0"/>
                </a:spcBef>
                <a:defRPr/>
              </a:pPr>
              <a:endParaRPr lang="it-IT" sz="1600" dirty="0">
                <a:solidFill>
                  <a:schemeClr val="tx1"/>
                </a:solidFill>
              </a:endParaRPr>
            </a:p>
            <a:p>
              <a:pPr marL="342900" indent="-342900" algn="just">
                <a:lnSpc>
                  <a:spcPct val="100000"/>
                </a:lnSpc>
                <a:spcBef>
                  <a:spcPct val="0"/>
                </a:spcBef>
                <a:defRPr/>
              </a:pPr>
              <a:r>
                <a:rPr lang="it-IT" sz="1600" dirty="0">
                  <a:solidFill>
                    <a:schemeClr val="tx1"/>
                  </a:solidFill>
                </a:rPr>
                <a:t>    </a:t>
              </a:r>
            </a:p>
            <a:p>
              <a:endParaRPr lang="it-IT" sz="1600" dirty="0">
                <a:solidFill>
                  <a:schemeClr val="tx1"/>
                </a:solidFill>
              </a:endParaRPr>
            </a:p>
            <a:p>
              <a:r>
                <a:rPr lang="it-IT" sz="1600" dirty="0">
                  <a:solidFill>
                    <a:schemeClr val="tx1"/>
                  </a:solidFill>
                </a:rPr>
                <a:t> </a:t>
              </a:r>
            </a:p>
            <a:p>
              <a:pPr algn="just"/>
              <a:r>
                <a:rPr lang="it-IT" sz="1600" dirty="0">
                  <a:solidFill>
                    <a:schemeClr val="tx1"/>
                  </a:solidFill>
                </a:rPr>
                <a:t> </a:t>
              </a:r>
            </a:p>
            <a:p>
              <a:pPr algn="just">
                <a:buFont typeface="Wingdings" pitchFamily="2" charset="2"/>
                <a:buChar char="Ø"/>
              </a:pPr>
              <a:endParaRPr lang="it-IT" altLang="it-IT" sz="1800" dirty="0">
                <a:solidFill>
                  <a:schemeClr val="tx1"/>
                </a:solidFill>
              </a:endParaRPr>
            </a:p>
            <a:p>
              <a:pPr algn="just">
                <a:lnSpc>
                  <a:spcPct val="100000"/>
                </a:lnSpc>
                <a:spcBef>
                  <a:spcPct val="0"/>
                </a:spcBef>
                <a:defRPr/>
              </a:pPr>
              <a:r>
                <a:rPr lang="it-IT" altLang="it-IT" sz="1800" i="1" dirty="0">
                  <a:solidFill>
                    <a:schemeClr val="tx1"/>
                  </a:solidFill>
                </a:rPr>
                <a:t> ” </a:t>
              </a:r>
              <a:r>
                <a:rPr sz="1800" dirty="0">
                  <a:solidFill>
                    <a:schemeClr val="tx1"/>
                  </a:solidFill>
                </a:rPr>
                <a:t> </a:t>
              </a:r>
              <a:endParaRPr lang="it-IT" sz="1800" dirty="0">
                <a:solidFill>
                  <a:schemeClr val="tx1"/>
                </a:solidFill>
              </a:endParaRPr>
            </a:p>
            <a:p>
              <a:endParaRPr lang="it-IT" sz="2000" dirty="0"/>
            </a:p>
            <a:p>
              <a:endParaRPr lang="it-IT" sz="2000" dirty="0"/>
            </a:p>
            <a:p>
              <a:r>
                <a:rPr lang="it-IT" sz="2000" dirty="0"/>
                <a:t> </a:t>
              </a:r>
            </a:p>
            <a:p>
              <a:endParaRPr lang="it-IT" sz="2000" dirty="0"/>
            </a:p>
            <a:p>
              <a:endParaRPr lang="it-IT" sz="2000" dirty="0"/>
            </a:p>
            <a:p>
              <a:endParaRPr lang="it-IT" sz="2000" dirty="0"/>
            </a:p>
            <a:p>
              <a:endParaRPr sz="2000" dirty="0"/>
            </a:p>
          </p:txBody>
        </p:sp>
        <p:sp>
          <p:nvSpPr>
            <p:cNvPr id="1787" name="Group 24"/>
            <p:cNvSpPr/>
            <p:nvPr/>
          </p:nvSpPr>
          <p:spPr>
            <a:xfrm>
              <a:off x="0" y="0"/>
              <a:ext cx="843419" cy="843418"/>
            </a:xfrm>
            <a:prstGeom prst="ellipse">
              <a:avLst/>
            </a:prstGeom>
            <a:solidFill>
              <a:srgbClr val="5C9C5A"/>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grpSp>
        <p:nvGrpSpPr>
          <p:cNvPr id="3" name="Group 16"/>
          <p:cNvGrpSpPr/>
          <p:nvPr/>
        </p:nvGrpSpPr>
        <p:grpSpPr>
          <a:xfrm>
            <a:off x="788423" y="650367"/>
            <a:ext cx="10621235" cy="504759"/>
            <a:chOff x="6081" y="0"/>
            <a:chExt cx="10621232" cy="504758"/>
          </a:xfrm>
        </p:grpSpPr>
        <p:sp>
          <p:nvSpPr>
            <p:cNvPr id="1799" name="Straight Connector 17"/>
            <p:cNvSpPr/>
            <p:nvPr/>
          </p:nvSpPr>
          <p:spPr>
            <a:xfrm>
              <a:off x="6081" y="0"/>
              <a:ext cx="1212060" cy="0"/>
            </a:xfrm>
            <a:prstGeom prst="line">
              <a:avLst/>
            </a:prstGeom>
            <a:noFill/>
            <a:ln w="38100" cap="flat">
              <a:solidFill>
                <a:schemeClr val="accent1"/>
              </a:solidFill>
              <a:prstDash val="solid"/>
              <a:miter lim="800000"/>
            </a:ln>
            <a:effectLst/>
          </p:spPr>
          <p:txBody>
            <a:bodyPr wrap="square" lIns="45719" tIns="45719" rIns="45719" bIns="45719" numCol="1" anchor="t">
              <a:noAutofit/>
            </a:bodyPr>
            <a:lstStyle/>
            <a:p>
              <a:endParaRPr/>
            </a:p>
          </p:txBody>
        </p:sp>
        <p:sp>
          <p:nvSpPr>
            <p:cNvPr id="1800" name="TextBox 18"/>
            <p:cNvSpPr txBox="1"/>
            <p:nvPr/>
          </p:nvSpPr>
          <p:spPr>
            <a:xfrm>
              <a:off x="27246" y="135427"/>
              <a:ext cx="10600067" cy="36933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t">
              <a:spAutoFit/>
            </a:bodyPr>
            <a:lstStyle>
              <a:lvl1pPr>
                <a:defRPr sz="3600">
                  <a:latin typeface="Montserrat SemiBold"/>
                  <a:ea typeface="Montserrat SemiBold"/>
                  <a:cs typeface="Montserrat SemiBold"/>
                  <a:sym typeface="Montserrat SemiBold"/>
                </a:defRPr>
              </a:lvl1pPr>
            </a:lstStyle>
            <a:p>
              <a:r>
                <a:rPr lang="it-IT" sz="2400" dirty="0" smtClean="0">
                  <a:solidFill>
                    <a:schemeClr val="tx1"/>
                  </a:solidFill>
                </a:rPr>
                <a:t>Personalità giuridica  </a:t>
              </a:r>
              <a:r>
                <a:rPr lang="it-IT" altLang="it-IT" sz="2400" dirty="0" smtClean="0">
                  <a:solidFill>
                    <a:schemeClr val="tx1"/>
                  </a:solidFill>
                </a:rPr>
                <a:t>  </a:t>
              </a:r>
              <a:r>
                <a:rPr lang="it-IT" altLang="it-IT" sz="2400" dirty="0" smtClean="0">
                  <a:solidFill>
                    <a:schemeClr val="tx1"/>
                  </a:solidFill>
                  <a:ea typeface="Arial Unicode MS" pitchFamily="34" charset="-128"/>
                  <a:cs typeface="Arial Unicode MS" pitchFamily="34" charset="-128"/>
                </a:rPr>
                <a:t> </a:t>
              </a:r>
              <a:endParaRPr sz="2400" dirty="0">
                <a:solidFill>
                  <a:schemeClr val="tx1"/>
                </a:solidFill>
              </a:endParaRPr>
            </a:p>
          </p:txBody>
        </p:sp>
      </p:grpSp>
    </p:spTree>
    <p:extLst>
      <p:ext uri="{BB962C8B-B14F-4D97-AF65-F5344CB8AC3E}">
        <p14:creationId xmlns="" xmlns:p14="http://schemas.microsoft.com/office/powerpoint/2010/main" val="993631305"/>
      </p:ext>
    </p:extLst>
  </p:cSld>
  <p:clrMapOvr>
    <a:masterClrMapping/>
  </p:clrMapOvr>
  <mc:AlternateContent xmlns:mc="http://schemas.openxmlformats.org/markup-compatibility/2006">
    <mc:Choice xmlns="" xmlns:p14="http://schemas.microsoft.com/office/powerpoint/2010/main" Requires="p14">
      <p:transition spd="slow">
        <p:wipe/>
      </p:transition>
    </mc:Choice>
    <mc:Fallback>
      <p:transition spd="med">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p:tmAbs val="0"/>
                                  </p:iterate>
                                  <p:childTnLst>
                                    <p:set>
                                      <p:cBhvr>
                                        <p:cTn id="6" fill="hold"/>
                                        <p:tgtEl>
                                          <p:spTgt spid="3"/>
                                        </p:tgtEl>
                                        <p:attrNameLst>
                                          <p:attrName>style.visibility</p:attrName>
                                        </p:attrNameLst>
                                      </p:cBhvr>
                                      <p:to>
                                        <p:strVal val="visible"/>
                                      </p:to>
                                    </p:set>
                                    <p:animEffect transition="in" filter="wipe(left)">
                                      <p:cBhvr>
                                        <p:cTn id="7" dur="2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p:tmAbs val="0"/>
                                  </p:iterate>
                                  <p:childTnLst>
                                    <p:set>
                                      <p:cBhvr>
                                        <p:cTn id="11" fill="hold"/>
                                        <p:tgtEl>
                                          <p:spTgt spid="2"/>
                                        </p:tgtEl>
                                        <p:attrNameLst>
                                          <p:attrName>style.visibility</p:attrName>
                                        </p:attrNameLst>
                                      </p:cBhvr>
                                      <p:to>
                                        <p:strVal val="visible"/>
                                      </p:to>
                                    </p:set>
                                    <p:animEffect transition="in" filter="wipe(left)">
                                      <p:cBhvr>
                                        <p:cTn id="12" dur="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dvAuto="0"/>
      <p:bldP spid="3" grpId="0" animBg="1"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0"/>
          <p:cNvGrpSpPr/>
          <p:nvPr/>
        </p:nvGrpSpPr>
        <p:grpSpPr>
          <a:xfrm>
            <a:off x="1238216" y="1785926"/>
            <a:ext cx="9722998" cy="8830110"/>
            <a:chOff x="0" y="-203838"/>
            <a:chExt cx="9722997" cy="8830076"/>
          </a:xfrm>
        </p:grpSpPr>
        <p:sp>
          <p:nvSpPr>
            <p:cNvPr id="1784" name="TextBox 3"/>
            <p:cNvSpPr txBox="1"/>
            <p:nvPr/>
          </p:nvSpPr>
          <p:spPr>
            <a:xfrm>
              <a:off x="1003846" y="-203838"/>
              <a:ext cx="8719151" cy="8830076"/>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t">
              <a:spAutoFit/>
            </a:bodyPr>
            <a:lstStyle>
              <a:lvl1pPr>
                <a:lnSpc>
                  <a:spcPct val="130000"/>
                </a:lnSpc>
                <a:defRPr sz="1100">
                  <a:solidFill>
                    <a:srgbClr val="969696"/>
                  </a:solidFill>
                </a:defRPr>
              </a:lvl1pPr>
            </a:lstStyle>
            <a:p>
              <a:pPr marL="342900" indent="-342900" algn="just">
                <a:lnSpc>
                  <a:spcPct val="100000"/>
                </a:lnSpc>
                <a:spcBef>
                  <a:spcPct val="0"/>
                </a:spcBef>
                <a:defRPr/>
              </a:pPr>
              <a:r>
                <a:rPr lang="it-IT" altLang="it-IT" sz="1600" dirty="0">
                  <a:solidFill>
                    <a:schemeClr val="tx1"/>
                  </a:solidFill>
                </a:rPr>
                <a:t>     </a:t>
              </a:r>
            </a:p>
            <a:p>
              <a:pPr marL="342900" indent="-342900" algn="just">
                <a:lnSpc>
                  <a:spcPct val="100000"/>
                </a:lnSpc>
                <a:spcBef>
                  <a:spcPct val="0"/>
                </a:spcBef>
                <a:defRPr/>
              </a:pPr>
              <a:r>
                <a:rPr lang="it-IT" altLang="it-IT" sz="1600" b="1" dirty="0" smtClean="0">
                  <a:solidFill>
                    <a:schemeClr val="tx1"/>
                  </a:solidFill>
                </a:rPr>
                <a:t>Regolamento RAS</a:t>
              </a:r>
            </a:p>
            <a:p>
              <a:pPr marL="342900" indent="-342900" algn="just">
                <a:lnSpc>
                  <a:spcPct val="100000"/>
                </a:lnSpc>
                <a:spcBef>
                  <a:spcPct val="0"/>
                </a:spcBef>
                <a:defRPr/>
              </a:pPr>
              <a:endParaRPr lang="it-IT" altLang="it-IT" sz="1600" b="1" dirty="0" smtClean="0">
                <a:solidFill>
                  <a:schemeClr val="tx1"/>
                </a:solidFill>
              </a:endParaRPr>
            </a:p>
            <a:p>
              <a:pPr marL="342900" indent="-342900" algn="just">
                <a:lnSpc>
                  <a:spcPct val="100000"/>
                </a:lnSpc>
                <a:spcBef>
                  <a:spcPct val="0"/>
                </a:spcBef>
                <a:defRPr/>
              </a:pPr>
              <a:r>
                <a:rPr lang="it-IT" altLang="it-IT" sz="1600" b="1" dirty="0" smtClean="0">
                  <a:solidFill>
                    <a:schemeClr val="tx1"/>
                  </a:solidFill>
                </a:rPr>
                <a:t>Iter per ottenimento personalità giuridica</a:t>
              </a:r>
            </a:p>
            <a:p>
              <a:pPr marL="342900" indent="-342900" algn="just">
                <a:lnSpc>
                  <a:spcPct val="100000"/>
                </a:lnSpc>
                <a:spcBef>
                  <a:spcPct val="0"/>
                </a:spcBef>
                <a:defRPr/>
              </a:pPr>
              <a:endParaRPr lang="it-IT" altLang="it-IT" sz="1600" b="1" dirty="0" smtClean="0">
                <a:solidFill>
                  <a:schemeClr val="tx1"/>
                </a:solidFill>
              </a:endParaRPr>
            </a:p>
            <a:p>
              <a:pPr marL="342900" indent="-342900" algn="just">
                <a:lnSpc>
                  <a:spcPct val="100000"/>
                </a:lnSpc>
                <a:spcBef>
                  <a:spcPct val="0"/>
                </a:spcBef>
                <a:defRPr/>
              </a:pPr>
              <a:r>
                <a:rPr lang="it-IT" altLang="it-IT" sz="1600" b="1" dirty="0" smtClean="0">
                  <a:solidFill>
                    <a:schemeClr val="tx1"/>
                  </a:solidFill>
                </a:rPr>
                <a:t>Gestito da un notaio</a:t>
              </a:r>
            </a:p>
            <a:p>
              <a:pPr marL="342900" indent="-342900" algn="just">
                <a:lnSpc>
                  <a:spcPct val="100000"/>
                </a:lnSpc>
                <a:spcBef>
                  <a:spcPct val="0"/>
                </a:spcBef>
                <a:defRPr/>
              </a:pPr>
              <a:endParaRPr lang="it-IT" altLang="it-IT" sz="1600" b="1" dirty="0" smtClean="0">
                <a:solidFill>
                  <a:schemeClr val="tx1"/>
                </a:solidFill>
              </a:endParaRPr>
            </a:p>
            <a:p>
              <a:pPr marL="342900" indent="-342900" algn="just">
                <a:lnSpc>
                  <a:spcPct val="100000"/>
                </a:lnSpc>
                <a:spcBef>
                  <a:spcPct val="0"/>
                </a:spcBef>
                <a:defRPr/>
              </a:pPr>
              <a:endParaRPr lang="it-IT" altLang="it-IT" sz="1600" dirty="0" smtClean="0">
                <a:solidFill>
                  <a:schemeClr val="tx1"/>
                </a:solidFill>
              </a:endParaRPr>
            </a:p>
            <a:p>
              <a:pPr marL="342900" indent="-342900" algn="just">
                <a:lnSpc>
                  <a:spcPct val="100000"/>
                </a:lnSpc>
                <a:spcBef>
                  <a:spcPct val="0"/>
                </a:spcBef>
                <a:buFont typeface="Wingdings" pitchFamily="2" charset="2"/>
                <a:buChar char="Ø"/>
                <a:defRPr/>
              </a:pPr>
              <a:r>
                <a:rPr lang="it-IT" altLang="it-IT" sz="1600" dirty="0" err="1" smtClean="0">
                  <a:solidFill>
                    <a:schemeClr val="tx1"/>
                  </a:solidFill>
                </a:rPr>
                <a:t>asd</a:t>
              </a:r>
              <a:r>
                <a:rPr lang="it-IT" altLang="it-IT" sz="1600" dirty="0" smtClean="0">
                  <a:solidFill>
                    <a:schemeClr val="tx1"/>
                  </a:solidFill>
                </a:rPr>
                <a:t> già iscritta al RAS</a:t>
              </a:r>
            </a:p>
            <a:p>
              <a:pPr marL="342900" indent="-342900" algn="just">
                <a:lnSpc>
                  <a:spcPct val="100000"/>
                </a:lnSpc>
                <a:spcBef>
                  <a:spcPct val="0"/>
                </a:spcBef>
                <a:defRPr/>
              </a:pPr>
              <a:endParaRPr lang="it-IT" altLang="it-IT" sz="1600" dirty="0" smtClean="0">
                <a:solidFill>
                  <a:schemeClr val="tx1"/>
                </a:solidFill>
              </a:endParaRPr>
            </a:p>
            <a:p>
              <a:pPr marL="342900" indent="-342900" algn="just">
                <a:lnSpc>
                  <a:spcPct val="100000"/>
                </a:lnSpc>
                <a:spcBef>
                  <a:spcPct val="0"/>
                </a:spcBef>
                <a:defRPr/>
              </a:pPr>
              <a:r>
                <a:rPr lang="it-IT" altLang="it-IT" sz="1600" dirty="0" smtClean="0">
                  <a:solidFill>
                    <a:schemeClr val="tx1"/>
                  </a:solidFill>
                </a:rPr>
                <a:t>      Il notaio, verificata la documentazione e </a:t>
              </a:r>
              <a:r>
                <a:rPr lang="it-IT" altLang="it-IT" sz="1600" u="sng" dirty="0" smtClean="0">
                  <a:solidFill>
                    <a:schemeClr val="tx1"/>
                  </a:solidFill>
                </a:rPr>
                <a:t>la sussistenza di tutti i requisiti di legge</a:t>
              </a:r>
              <a:r>
                <a:rPr lang="it-IT" altLang="it-IT" sz="1600" dirty="0" smtClean="0">
                  <a:solidFill>
                    <a:schemeClr val="tx1"/>
                  </a:solidFill>
                </a:rPr>
                <a:t> per il </a:t>
              </a:r>
            </a:p>
            <a:p>
              <a:pPr marL="342900" indent="-342900" algn="just">
                <a:lnSpc>
                  <a:spcPct val="100000"/>
                </a:lnSpc>
                <a:spcBef>
                  <a:spcPct val="0"/>
                </a:spcBef>
                <a:defRPr/>
              </a:pPr>
              <a:r>
                <a:rPr lang="it-IT" altLang="it-IT" sz="1600" dirty="0" smtClean="0">
                  <a:solidFill>
                    <a:schemeClr val="tx1"/>
                  </a:solidFill>
                </a:rPr>
                <a:t>      riconoscimento della personalità giuridica:</a:t>
              </a:r>
            </a:p>
            <a:p>
              <a:pPr marL="342900" indent="-342900" algn="just">
                <a:lnSpc>
                  <a:spcPct val="100000"/>
                </a:lnSpc>
                <a:spcBef>
                  <a:spcPct val="0"/>
                </a:spcBef>
                <a:defRPr/>
              </a:pPr>
              <a:endParaRPr lang="it-IT" altLang="it-IT" sz="1600" dirty="0" smtClean="0">
                <a:solidFill>
                  <a:schemeClr val="tx1"/>
                </a:solidFill>
              </a:endParaRPr>
            </a:p>
            <a:p>
              <a:pPr marL="342900" indent="-342900" algn="just">
                <a:lnSpc>
                  <a:spcPct val="100000"/>
                </a:lnSpc>
                <a:spcBef>
                  <a:spcPct val="0"/>
                </a:spcBef>
                <a:buFontTx/>
                <a:buChar char="-"/>
                <a:defRPr/>
              </a:pPr>
              <a:r>
                <a:rPr lang="it-IT" altLang="it-IT" sz="1600" dirty="0" smtClean="0">
                  <a:solidFill>
                    <a:schemeClr val="tx1"/>
                  </a:solidFill>
                </a:rPr>
                <a:t>richiede direttamente al Registro l'inserimento dell'associazione tra quelle dotate di </a:t>
              </a:r>
              <a:r>
                <a:rPr lang="it-IT" altLang="it-IT" sz="1600" dirty="0" err="1" smtClean="0">
                  <a:solidFill>
                    <a:schemeClr val="tx1"/>
                  </a:solidFill>
                </a:rPr>
                <a:t>personalià</a:t>
              </a:r>
              <a:r>
                <a:rPr lang="it-IT" altLang="it-IT" sz="1600" dirty="0" smtClean="0">
                  <a:solidFill>
                    <a:schemeClr val="tx1"/>
                  </a:solidFill>
                </a:rPr>
                <a:t> giuridica in modalità telematica, attraverso la piattaforma gestita dal Consiglio Nazionale del Notariato; </a:t>
              </a:r>
            </a:p>
            <a:p>
              <a:pPr marL="342900" indent="-342900" algn="just">
                <a:lnSpc>
                  <a:spcPct val="100000"/>
                </a:lnSpc>
                <a:spcBef>
                  <a:spcPct val="0"/>
                </a:spcBef>
                <a:defRPr/>
              </a:pPr>
              <a:endParaRPr lang="it-IT" altLang="it-IT" sz="1600" dirty="0">
                <a:solidFill>
                  <a:schemeClr val="tx1"/>
                </a:solidFill>
              </a:endParaRPr>
            </a:p>
            <a:p>
              <a:pPr marL="342900" indent="-342900" algn="just">
                <a:lnSpc>
                  <a:spcPct val="100000"/>
                </a:lnSpc>
                <a:spcBef>
                  <a:spcPct val="0"/>
                </a:spcBef>
                <a:defRPr/>
              </a:pPr>
              <a:r>
                <a:rPr lang="it-IT" sz="1600" dirty="0" smtClean="0">
                  <a:solidFill>
                    <a:schemeClr val="tx1"/>
                  </a:solidFill>
                </a:rPr>
                <a:t>    </a:t>
              </a:r>
              <a:endParaRPr lang="it-IT" sz="1600" dirty="0">
                <a:solidFill>
                  <a:schemeClr val="tx1"/>
                </a:solidFill>
              </a:endParaRPr>
            </a:p>
            <a:p>
              <a:endParaRPr lang="it-IT" sz="1600" dirty="0">
                <a:solidFill>
                  <a:schemeClr val="tx1"/>
                </a:solidFill>
              </a:endParaRPr>
            </a:p>
            <a:p>
              <a:r>
                <a:rPr lang="it-IT" sz="1600" dirty="0">
                  <a:solidFill>
                    <a:schemeClr val="tx1"/>
                  </a:solidFill>
                </a:rPr>
                <a:t> </a:t>
              </a:r>
            </a:p>
            <a:p>
              <a:pPr algn="just"/>
              <a:r>
                <a:rPr lang="it-IT" sz="1600" dirty="0">
                  <a:solidFill>
                    <a:schemeClr val="tx1"/>
                  </a:solidFill>
                </a:rPr>
                <a:t> </a:t>
              </a:r>
            </a:p>
            <a:p>
              <a:pPr algn="just">
                <a:buFont typeface="Wingdings" pitchFamily="2" charset="2"/>
                <a:buChar char="Ø"/>
              </a:pPr>
              <a:endParaRPr lang="it-IT" altLang="it-IT" sz="1800" dirty="0">
                <a:solidFill>
                  <a:schemeClr val="tx1"/>
                </a:solidFill>
              </a:endParaRPr>
            </a:p>
            <a:p>
              <a:pPr algn="just">
                <a:lnSpc>
                  <a:spcPct val="100000"/>
                </a:lnSpc>
                <a:spcBef>
                  <a:spcPct val="0"/>
                </a:spcBef>
                <a:defRPr/>
              </a:pPr>
              <a:r>
                <a:rPr lang="it-IT" altLang="it-IT" sz="1800" i="1" dirty="0">
                  <a:solidFill>
                    <a:schemeClr val="tx1"/>
                  </a:solidFill>
                </a:rPr>
                <a:t> ” </a:t>
              </a:r>
              <a:r>
                <a:rPr sz="1800" dirty="0">
                  <a:solidFill>
                    <a:schemeClr val="tx1"/>
                  </a:solidFill>
                </a:rPr>
                <a:t> </a:t>
              </a:r>
              <a:endParaRPr lang="it-IT" sz="1800" dirty="0">
                <a:solidFill>
                  <a:schemeClr val="tx1"/>
                </a:solidFill>
              </a:endParaRPr>
            </a:p>
            <a:p>
              <a:endParaRPr lang="it-IT" sz="2000" dirty="0"/>
            </a:p>
            <a:p>
              <a:endParaRPr lang="it-IT" sz="2000" dirty="0"/>
            </a:p>
            <a:p>
              <a:r>
                <a:rPr lang="it-IT" sz="2000" dirty="0"/>
                <a:t> </a:t>
              </a:r>
            </a:p>
            <a:p>
              <a:endParaRPr lang="it-IT" sz="2000" dirty="0"/>
            </a:p>
            <a:p>
              <a:endParaRPr lang="it-IT" sz="2000" dirty="0"/>
            </a:p>
            <a:p>
              <a:endParaRPr lang="it-IT" sz="2000" dirty="0"/>
            </a:p>
            <a:p>
              <a:endParaRPr sz="2000" dirty="0"/>
            </a:p>
          </p:txBody>
        </p:sp>
        <p:sp>
          <p:nvSpPr>
            <p:cNvPr id="1787" name="Group 24"/>
            <p:cNvSpPr/>
            <p:nvPr/>
          </p:nvSpPr>
          <p:spPr>
            <a:xfrm>
              <a:off x="0" y="0"/>
              <a:ext cx="843419" cy="843418"/>
            </a:xfrm>
            <a:prstGeom prst="ellipse">
              <a:avLst/>
            </a:prstGeom>
            <a:solidFill>
              <a:srgbClr val="5C9C5A"/>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grpSp>
        <p:nvGrpSpPr>
          <p:cNvPr id="3" name="Group 16"/>
          <p:cNvGrpSpPr/>
          <p:nvPr/>
        </p:nvGrpSpPr>
        <p:grpSpPr>
          <a:xfrm>
            <a:off x="788423" y="650367"/>
            <a:ext cx="10621235" cy="504759"/>
            <a:chOff x="6081" y="0"/>
            <a:chExt cx="10621232" cy="504758"/>
          </a:xfrm>
        </p:grpSpPr>
        <p:sp>
          <p:nvSpPr>
            <p:cNvPr id="1799" name="Straight Connector 17"/>
            <p:cNvSpPr/>
            <p:nvPr/>
          </p:nvSpPr>
          <p:spPr>
            <a:xfrm>
              <a:off x="6081" y="0"/>
              <a:ext cx="1212060" cy="0"/>
            </a:xfrm>
            <a:prstGeom prst="line">
              <a:avLst/>
            </a:prstGeom>
            <a:noFill/>
            <a:ln w="38100" cap="flat">
              <a:solidFill>
                <a:schemeClr val="accent1"/>
              </a:solidFill>
              <a:prstDash val="solid"/>
              <a:miter lim="800000"/>
            </a:ln>
            <a:effectLst/>
          </p:spPr>
          <p:txBody>
            <a:bodyPr wrap="square" lIns="45719" tIns="45719" rIns="45719" bIns="45719" numCol="1" anchor="t">
              <a:noAutofit/>
            </a:bodyPr>
            <a:lstStyle/>
            <a:p>
              <a:endParaRPr/>
            </a:p>
          </p:txBody>
        </p:sp>
        <p:sp>
          <p:nvSpPr>
            <p:cNvPr id="1800" name="TextBox 18"/>
            <p:cNvSpPr txBox="1"/>
            <p:nvPr/>
          </p:nvSpPr>
          <p:spPr>
            <a:xfrm>
              <a:off x="27246" y="135427"/>
              <a:ext cx="10600067" cy="36933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t">
              <a:spAutoFit/>
            </a:bodyPr>
            <a:lstStyle>
              <a:lvl1pPr>
                <a:defRPr sz="3600">
                  <a:latin typeface="Montserrat SemiBold"/>
                  <a:ea typeface="Montserrat SemiBold"/>
                  <a:cs typeface="Montserrat SemiBold"/>
                  <a:sym typeface="Montserrat SemiBold"/>
                </a:defRPr>
              </a:lvl1pPr>
            </a:lstStyle>
            <a:p>
              <a:r>
                <a:rPr lang="it-IT" sz="2400" dirty="0" smtClean="0">
                  <a:solidFill>
                    <a:schemeClr val="tx1"/>
                  </a:solidFill>
                </a:rPr>
                <a:t>Personalità giuridica  </a:t>
              </a:r>
              <a:r>
                <a:rPr lang="it-IT" altLang="it-IT" sz="2400" dirty="0" smtClean="0">
                  <a:solidFill>
                    <a:schemeClr val="tx1"/>
                  </a:solidFill>
                </a:rPr>
                <a:t>  </a:t>
              </a:r>
              <a:r>
                <a:rPr lang="it-IT" altLang="it-IT" sz="2400" dirty="0" smtClean="0">
                  <a:solidFill>
                    <a:schemeClr val="tx1"/>
                  </a:solidFill>
                  <a:ea typeface="Arial Unicode MS" pitchFamily="34" charset="-128"/>
                  <a:cs typeface="Arial Unicode MS" pitchFamily="34" charset="-128"/>
                </a:rPr>
                <a:t> </a:t>
              </a:r>
              <a:endParaRPr sz="2400" dirty="0">
                <a:solidFill>
                  <a:schemeClr val="tx1"/>
                </a:solidFill>
              </a:endParaRPr>
            </a:p>
          </p:txBody>
        </p:sp>
      </p:grpSp>
    </p:spTree>
    <p:extLst>
      <p:ext uri="{BB962C8B-B14F-4D97-AF65-F5344CB8AC3E}">
        <p14:creationId xmlns="" xmlns:p14="http://schemas.microsoft.com/office/powerpoint/2010/main" val="993631305"/>
      </p:ext>
    </p:extLst>
  </p:cSld>
  <p:clrMapOvr>
    <a:masterClrMapping/>
  </p:clrMapOvr>
  <mc:AlternateContent xmlns:mc="http://schemas.openxmlformats.org/markup-compatibility/2006">
    <mc:Choice xmlns="" xmlns:p14="http://schemas.microsoft.com/office/powerpoint/2010/main" Requires="p14">
      <p:transition spd="slow">
        <p:wipe/>
      </p:transition>
    </mc:Choice>
    <mc:Fallback>
      <p:transition spd="med">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p:tmAbs val="0"/>
                                  </p:iterate>
                                  <p:childTnLst>
                                    <p:set>
                                      <p:cBhvr>
                                        <p:cTn id="6" fill="hold"/>
                                        <p:tgtEl>
                                          <p:spTgt spid="3"/>
                                        </p:tgtEl>
                                        <p:attrNameLst>
                                          <p:attrName>style.visibility</p:attrName>
                                        </p:attrNameLst>
                                      </p:cBhvr>
                                      <p:to>
                                        <p:strVal val="visible"/>
                                      </p:to>
                                    </p:set>
                                    <p:animEffect transition="in" filter="wipe(left)">
                                      <p:cBhvr>
                                        <p:cTn id="7" dur="2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p:tmAbs val="0"/>
                                  </p:iterate>
                                  <p:childTnLst>
                                    <p:set>
                                      <p:cBhvr>
                                        <p:cTn id="11" fill="hold"/>
                                        <p:tgtEl>
                                          <p:spTgt spid="2"/>
                                        </p:tgtEl>
                                        <p:attrNameLst>
                                          <p:attrName>style.visibility</p:attrName>
                                        </p:attrNameLst>
                                      </p:cBhvr>
                                      <p:to>
                                        <p:strVal val="visible"/>
                                      </p:to>
                                    </p:set>
                                    <p:animEffect transition="in" filter="wipe(left)">
                                      <p:cBhvr>
                                        <p:cTn id="12" dur="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dvAuto="0"/>
      <p:bldP spid="3" grpId="0" animBg="1" advAuto="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0"/>
          <p:cNvGrpSpPr/>
          <p:nvPr/>
        </p:nvGrpSpPr>
        <p:grpSpPr>
          <a:xfrm>
            <a:off x="1238216" y="1785926"/>
            <a:ext cx="9722998" cy="7352782"/>
            <a:chOff x="0" y="-203838"/>
            <a:chExt cx="9722997" cy="7352754"/>
          </a:xfrm>
        </p:grpSpPr>
        <p:sp>
          <p:nvSpPr>
            <p:cNvPr id="1784" name="TextBox 3"/>
            <p:cNvSpPr txBox="1"/>
            <p:nvPr/>
          </p:nvSpPr>
          <p:spPr>
            <a:xfrm>
              <a:off x="1003846" y="-203838"/>
              <a:ext cx="8719151" cy="735275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t">
              <a:spAutoFit/>
            </a:bodyPr>
            <a:lstStyle>
              <a:lvl1pPr>
                <a:lnSpc>
                  <a:spcPct val="130000"/>
                </a:lnSpc>
                <a:defRPr sz="1100">
                  <a:solidFill>
                    <a:srgbClr val="969696"/>
                  </a:solidFill>
                </a:defRPr>
              </a:lvl1pPr>
            </a:lstStyle>
            <a:p>
              <a:pPr marL="342900" indent="-342900" algn="just">
                <a:lnSpc>
                  <a:spcPct val="100000"/>
                </a:lnSpc>
                <a:spcBef>
                  <a:spcPct val="0"/>
                </a:spcBef>
                <a:defRPr/>
              </a:pPr>
              <a:r>
                <a:rPr lang="it-IT" altLang="it-IT" sz="1600" dirty="0">
                  <a:solidFill>
                    <a:schemeClr val="tx1"/>
                  </a:solidFill>
                </a:rPr>
                <a:t>     </a:t>
              </a:r>
            </a:p>
            <a:p>
              <a:pPr marL="342900" indent="-342900" algn="just">
                <a:lnSpc>
                  <a:spcPct val="100000"/>
                </a:lnSpc>
                <a:spcBef>
                  <a:spcPct val="0"/>
                </a:spcBef>
                <a:defRPr/>
              </a:pPr>
              <a:r>
                <a:rPr lang="it-IT" altLang="it-IT" sz="1600" b="1" dirty="0" smtClean="0">
                  <a:solidFill>
                    <a:schemeClr val="tx1"/>
                  </a:solidFill>
                </a:rPr>
                <a:t>Regolamento RAS</a:t>
              </a:r>
            </a:p>
            <a:p>
              <a:pPr marL="342900" indent="-342900" algn="just">
                <a:lnSpc>
                  <a:spcPct val="100000"/>
                </a:lnSpc>
                <a:spcBef>
                  <a:spcPct val="0"/>
                </a:spcBef>
                <a:defRPr/>
              </a:pPr>
              <a:endParaRPr lang="it-IT" altLang="it-IT" sz="1600" b="1" dirty="0" smtClean="0">
                <a:solidFill>
                  <a:schemeClr val="tx1"/>
                </a:solidFill>
              </a:endParaRPr>
            </a:p>
            <a:p>
              <a:pPr marL="342900" indent="-342900" algn="just">
                <a:lnSpc>
                  <a:spcPct val="100000"/>
                </a:lnSpc>
                <a:spcBef>
                  <a:spcPct val="0"/>
                </a:spcBef>
                <a:defRPr/>
              </a:pPr>
              <a:r>
                <a:rPr lang="it-IT" altLang="it-IT" sz="1600" b="1" dirty="0" smtClean="0">
                  <a:solidFill>
                    <a:schemeClr val="tx1"/>
                  </a:solidFill>
                </a:rPr>
                <a:t>Iter per ottenimento personalità giuridica</a:t>
              </a:r>
            </a:p>
            <a:p>
              <a:pPr marL="342900" indent="-342900" algn="just">
                <a:lnSpc>
                  <a:spcPct val="100000"/>
                </a:lnSpc>
                <a:spcBef>
                  <a:spcPct val="0"/>
                </a:spcBef>
                <a:defRPr/>
              </a:pPr>
              <a:endParaRPr lang="it-IT" altLang="it-IT" sz="1600" b="1" dirty="0" smtClean="0">
                <a:solidFill>
                  <a:schemeClr val="tx1"/>
                </a:solidFill>
              </a:endParaRPr>
            </a:p>
            <a:p>
              <a:pPr marL="342900" indent="-342900" algn="just">
                <a:lnSpc>
                  <a:spcPct val="100000"/>
                </a:lnSpc>
                <a:spcBef>
                  <a:spcPct val="0"/>
                </a:spcBef>
                <a:defRPr/>
              </a:pPr>
              <a:endParaRPr lang="it-IT" altLang="it-IT" sz="1600" dirty="0" smtClean="0">
                <a:solidFill>
                  <a:schemeClr val="tx1"/>
                </a:solidFill>
              </a:endParaRPr>
            </a:p>
            <a:p>
              <a:pPr marL="342900" indent="-342900" algn="just">
                <a:lnSpc>
                  <a:spcPct val="100000"/>
                </a:lnSpc>
                <a:spcBef>
                  <a:spcPct val="0"/>
                </a:spcBef>
                <a:buFont typeface="Wingdings" pitchFamily="2" charset="2"/>
                <a:buChar char="Ø"/>
                <a:defRPr/>
              </a:pPr>
              <a:r>
                <a:rPr lang="it-IT" altLang="it-IT" sz="1600" dirty="0" err="1" smtClean="0">
                  <a:solidFill>
                    <a:schemeClr val="tx1"/>
                  </a:solidFill>
                </a:rPr>
                <a:t>asd</a:t>
              </a:r>
              <a:r>
                <a:rPr lang="it-IT" altLang="it-IT" sz="1600" dirty="0" smtClean="0">
                  <a:solidFill>
                    <a:schemeClr val="tx1"/>
                  </a:solidFill>
                </a:rPr>
                <a:t> con personalità giuridica ( ex art. 14 </a:t>
              </a:r>
              <a:r>
                <a:rPr lang="it-IT" altLang="it-IT" sz="1600" dirty="0" err="1" smtClean="0">
                  <a:solidFill>
                    <a:schemeClr val="tx1"/>
                  </a:solidFill>
                </a:rPr>
                <a:t>D.lgs</a:t>
              </a:r>
              <a:r>
                <a:rPr lang="it-IT" altLang="it-IT" sz="1600" dirty="0" smtClean="0">
                  <a:solidFill>
                    <a:schemeClr val="tx1"/>
                  </a:solidFill>
                </a:rPr>
                <a:t> 39) già iscritta al RAS</a:t>
              </a:r>
            </a:p>
            <a:p>
              <a:pPr marL="342900" indent="-342900" algn="just">
                <a:lnSpc>
                  <a:spcPct val="100000"/>
                </a:lnSpc>
                <a:spcBef>
                  <a:spcPct val="0"/>
                </a:spcBef>
                <a:defRPr/>
              </a:pPr>
              <a:endParaRPr lang="it-IT" altLang="it-IT" sz="1600" dirty="0" smtClean="0">
                <a:solidFill>
                  <a:schemeClr val="tx1"/>
                </a:solidFill>
              </a:endParaRPr>
            </a:p>
            <a:p>
              <a:pPr marL="342900" indent="-342900" algn="just">
                <a:lnSpc>
                  <a:spcPct val="100000"/>
                </a:lnSpc>
                <a:spcBef>
                  <a:spcPct val="0"/>
                </a:spcBef>
                <a:defRPr/>
              </a:pPr>
              <a:r>
                <a:rPr lang="it-IT" altLang="it-IT" sz="1600" dirty="0" smtClean="0">
                  <a:solidFill>
                    <a:schemeClr val="tx1"/>
                  </a:solidFill>
                </a:rPr>
                <a:t>      Il notaio rogante, in caso di successive modifiche dell'atto costitutivo o dello statuto, provvederà al deposito presso il Registro nei 30 giorni successivi al ricevimento dell'atto modificativo</a:t>
              </a:r>
              <a:endParaRPr lang="it-IT" sz="1600" dirty="0">
                <a:solidFill>
                  <a:schemeClr val="tx1"/>
                </a:solidFill>
              </a:endParaRPr>
            </a:p>
            <a:p>
              <a:endParaRPr lang="it-IT" sz="1600" dirty="0">
                <a:solidFill>
                  <a:schemeClr val="tx1"/>
                </a:solidFill>
              </a:endParaRPr>
            </a:p>
            <a:p>
              <a:r>
                <a:rPr lang="it-IT" sz="1600" dirty="0">
                  <a:solidFill>
                    <a:schemeClr val="tx1"/>
                  </a:solidFill>
                </a:rPr>
                <a:t> </a:t>
              </a:r>
            </a:p>
            <a:p>
              <a:pPr algn="just"/>
              <a:r>
                <a:rPr lang="it-IT" sz="1600" dirty="0">
                  <a:solidFill>
                    <a:schemeClr val="tx1"/>
                  </a:solidFill>
                </a:rPr>
                <a:t> </a:t>
              </a:r>
            </a:p>
            <a:p>
              <a:pPr algn="just">
                <a:buFont typeface="Wingdings" pitchFamily="2" charset="2"/>
                <a:buChar char="Ø"/>
              </a:pPr>
              <a:endParaRPr lang="it-IT" altLang="it-IT" sz="1800" dirty="0">
                <a:solidFill>
                  <a:schemeClr val="tx1"/>
                </a:solidFill>
              </a:endParaRPr>
            </a:p>
            <a:p>
              <a:pPr algn="just">
                <a:lnSpc>
                  <a:spcPct val="100000"/>
                </a:lnSpc>
                <a:spcBef>
                  <a:spcPct val="0"/>
                </a:spcBef>
                <a:defRPr/>
              </a:pPr>
              <a:r>
                <a:rPr lang="it-IT" altLang="it-IT" sz="1800" i="1" dirty="0">
                  <a:solidFill>
                    <a:schemeClr val="tx1"/>
                  </a:solidFill>
                </a:rPr>
                <a:t> </a:t>
              </a:r>
              <a:r>
                <a:rPr lang="it-IT" altLang="it-IT" sz="1800" i="1" dirty="0" smtClean="0">
                  <a:solidFill>
                    <a:schemeClr val="tx1"/>
                  </a:solidFill>
                </a:rPr>
                <a:t> </a:t>
              </a:r>
              <a:r>
                <a:rPr sz="1800" smtClean="0">
                  <a:solidFill>
                    <a:schemeClr val="tx1"/>
                  </a:solidFill>
                </a:rPr>
                <a:t> </a:t>
              </a:r>
              <a:endParaRPr lang="it-IT" sz="1800" dirty="0">
                <a:solidFill>
                  <a:schemeClr val="tx1"/>
                </a:solidFill>
              </a:endParaRPr>
            </a:p>
            <a:p>
              <a:endParaRPr lang="it-IT" sz="2000" dirty="0"/>
            </a:p>
            <a:p>
              <a:endParaRPr lang="it-IT" sz="2000" dirty="0"/>
            </a:p>
            <a:p>
              <a:r>
                <a:rPr lang="it-IT" sz="2000" dirty="0"/>
                <a:t> </a:t>
              </a:r>
            </a:p>
            <a:p>
              <a:endParaRPr lang="it-IT" sz="2000" dirty="0"/>
            </a:p>
            <a:p>
              <a:endParaRPr lang="it-IT" sz="2000" dirty="0"/>
            </a:p>
            <a:p>
              <a:endParaRPr lang="it-IT" sz="2000" dirty="0"/>
            </a:p>
            <a:p>
              <a:endParaRPr sz="2000" dirty="0"/>
            </a:p>
          </p:txBody>
        </p:sp>
        <p:sp>
          <p:nvSpPr>
            <p:cNvPr id="1787" name="Group 24"/>
            <p:cNvSpPr/>
            <p:nvPr/>
          </p:nvSpPr>
          <p:spPr>
            <a:xfrm>
              <a:off x="0" y="0"/>
              <a:ext cx="843419" cy="843418"/>
            </a:xfrm>
            <a:prstGeom prst="ellipse">
              <a:avLst/>
            </a:prstGeom>
            <a:solidFill>
              <a:srgbClr val="5C9C5A"/>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grpSp>
        <p:nvGrpSpPr>
          <p:cNvPr id="3" name="Group 16"/>
          <p:cNvGrpSpPr/>
          <p:nvPr/>
        </p:nvGrpSpPr>
        <p:grpSpPr>
          <a:xfrm>
            <a:off x="788423" y="650367"/>
            <a:ext cx="10621235" cy="504759"/>
            <a:chOff x="6081" y="0"/>
            <a:chExt cx="10621232" cy="504758"/>
          </a:xfrm>
        </p:grpSpPr>
        <p:sp>
          <p:nvSpPr>
            <p:cNvPr id="1799" name="Straight Connector 17"/>
            <p:cNvSpPr/>
            <p:nvPr/>
          </p:nvSpPr>
          <p:spPr>
            <a:xfrm>
              <a:off x="6081" y="0"/>
              <a:ext cx="1212060" cy="0"/>
            </a:xfrm>
            <a:prstGeom prst="line">
              <a:avLst/>
            </a:prstGeom>
            <a:noFill/>
            <a:ln w="38100" cap="flat">
              <a:solidFill>
                <a:schemeClr val="accent1"/>
              </a:solidFill>
              <a:prstDash val="solid"/>
              <a:miter lim="800000"/>
            </a:ln>
            <a:effectLst/>
          </p:spPr>
          <p:txBody>
            <a:bodyPr wrap="square" lIns="45719" tIns="45719" rIns="45719" bIns="45719" numCol="1" anchor="t">
              <a:noAutofit/>
            </a:bodyPr>
            <a:lstStyle/>
            <a:p>
              <a:endParaRPr/>
            </a:p>
          </p:txBody>
        </p:sp>
        <p:sp>
          <p:nvSpPr>
            <p:cNvPr id="1800" name="TextBox 18"/>
            <p:cNvSpPr txBox="1"/>
            <p:nvPr/>
          </p:nvSpPr>
          <p:spPr>
            <a:xfrm>
              <a:off x="27246" y="135427"/>
              <a:ext cx="10600067" cy="36933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t">
              <a:spAutoFit/>
            </a:bodyPr>
            <a:lstStyle>
              <a:lvl1pPr>
                <a:defRPr sz="3600">
                  <a:latin typeface="Montserrat SemiBold"/>
                  <a:ea typeface="Montserrat SemiBold"/>
                  <a:cs typeface="Montserrat SemiBold"/>
                  <a:sym typeface="Montserrat SemiBold"/>
                </a:defRPr>
              </a:lvl1pPr>
            </a:lstStyle>
            <a:p>
              <a:r>
                <a:rPr lang="it-IT" sz="2400" dirty="0" smtClean="0">
                  <a:solidFill>
                    <a:schemeClr val="tx1"/>
                  </a:solidFill>
                </a:rPr>
                <a:t>Personalità giuridica  </a:t>
              </a:r>
              <a:r>
                <a:rPr lang="it-IT" altLang="it-IT" sz="2400" dirty="0" smtClean="0">
                  <a:solidFill>
                    <a:schemeClr val="tx1"/>
                  </a:solidFill>
                </a:rPr>
                <a:t>  </a:t>
              </a:r>
              <a:r>
                <a:rPr lang="it-IT" altLang="it-IT" sz="2400" dirty="0" smtClean="0">
                  <a:solidFill>
                    <a:schemeClr val="tx1"/>
                  </a:solidFill>
                  <a:ea typeface="Arial Unicode MS" pitchFamily="34" charset="-128"/>
                  <a:cs typeface="Arial Unicode MS" pitchFamily="34" charset="-128"/>
                </a:rPr>
                <a:t> </a:t>
              </a:r>
              <a:endParaRPr sz="2400" dirty="0">
                <a:solidFill>
                  <a:schemeClr val="tx1"/>
                </a:solidFill>
              </a:endParaRPr>
            </a:p>
          </p:txBody>
        </p:sp>
      </p:grpSp>
    </p:spTree>
    <p:extLst>
      <p:ext uri="{BB962C8B-B14F-4D97-AF65-F5344CB8AC3E}">
        <p14:creationId xmlns="" xmlns:p14="http://schemas.microsoft.com/office/powerpoint/2010/main" val="993631305"/>
      </p:ext>
    </p:extLst>
  </p:cSld>
  <p:clrMapOvr>
    <a:masterClrMapping/>
  </p:clrMapOvr>
  <mc:AlternateContent xmlns:mc="http://schemas.openxmlformats.org/markup-compatibility/2006">
    <mc:Choice xmlns="" xmlns:p14="http://schemas.microsoft.com/office/powerpoint/2010/main" Requires="p14">
      <p:transition spd="slow">
        <p:wipe/>
      </p:transition>
    </mc:Choice>
    <mc:Fallback>
      <p:transition spd="med">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p:tmAbs val="0"/>
                                  </p:iterate>
                                  <p:childTnLst>
                                    <p:set>
                                      <p:cBhvr>
                                        <p:cTn id="6" fill="hold"/>
                                        <p:tgtEl>
                                          <p:spTgt spid="3"/>
                                        </p:tgtEl>
                                        <p:attrNameLst>
                                          <p:attrName>style.visibility</p:attrName>
                                        </p:attrNameLst>
                                      </p:cBhvr>
                                      <p:to>
                                        <p:strVal val="visible"/>
                                      </p:to>
                                    </p:set>
                                    <p:animEffect transition="in" filter="wipe(left)">
                                      <p:cBhvr>
                                        <p:cTn id="7" dur="2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p:tmAbs val="0"/>
                                  </p:iterate>
                                  <p:childTnLst>
                                    <p:set>
                                      <p:cBhvr>
                                        <p:cTn id="11" fill="hold"/>
                                        <p:tgtEl>
                                          <p:spTgt spid="2"/>
                                        </p:tgtEl>
                                        <p:attrNameLst>
                                          <p:attrName>style.visibility</p:attrName>
                                        </p:attrNameLst>
                                      </p:cBhvr>
                                      <p:to>
                                        <p:strVal val="visible"/>
                                      </p:to>
                                    </p:set>
                                    <p:animEffect transition="in" filter="wipe(left)">
                                      <p:cBhvr>
                                        <p:cTn id="12" dur="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dvAuto="0"/>
      <p:bldP spid="3" grpId="0" animBg="1" advAuto="0"/>
    </p:bldLst>
  </p:timing>
</p:sld>
</file>

<file path=ppt/theme/theme1.xml><?xml version="1.0" encoding="utf-8"?>
<a:theme xmlns:a="http://schemas.openxmlformats.org/drawingml/2006/main" name="Presentation1">
  <a:themeElements>
    <a:clrScheme name="Presentation1">
      <a:dk1>
        <a:srgbClr val="2C2C2C"/>
      </a:dk1>
      <a:lt1>
        <a:srgbClr val="FFFFFF"/>
      </a:lt1>
      <a:dk2>
        <a:srgbClr val="A7A7A7"/>
      </a:dk2>
      <a:lt2>
        <a:srgbClr val="535353"/>
      </a:lt2>
      <a:accent1>
        <a:srgbClr val="4CC776"/>
      </a:accent1>
      <a:accent2>
        <a:srgbClr val="44C072"/>
      </a:accent2>
      <a:accent3>
        <a:srgbClr val="40B884"/>
      </a:accent3>
      <a:accent4>
        <a:srgbClr val="3CAE8C"/>
      </a:accent4>
      <a:accent5>
        <a:srgbClr val="379A86"/>
      </a:accent5>
      <a:accent6>
        <a:srgbClr val="328682"/>
      </a:accent6>
      <a:hlink>
        <a:srgbClr val="0000FF"/>
      </a:hlink>
      <a:folHlink>
        <a:srgbClr val="FF00FF"/>
      </a:folHlink>
    </a:clrScheme>
    <a:fontScheme name="Presentation1">
      <a:majorFont>
        <a:latin typeface="Helvetica"/>
        <a:ea typeface="Helvetica"/>
        <a:cs typeface="Helvetica"/>
      </a:majorFont>
      <a:minorFont>
        <a:latin typeface="Calibri"/>
        <a:ea typeface="Calibri"/>
        <a:cs typeface="Calibri"/>
      </a:minorFont>
    </a:fontScheme>
    <a:fmtScheme name="Presentation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C2C2C"/>
            </a:solidFill>
            <a:effectLst/>
            <a:uFillTx/>
            <a:latin typeface="Open Sans"/>
            <a:ea typeface="Open Sans"/>
            <a:cs typeface="Open Sans"/>
            <a:sym typeface="Open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C2C2C"/>
            </a:solidFill>
            <a:effectLst/>
            <a:uFillTx/>
            <a:latin typeface="Open Sans"/>
            <a:ea typeface="Open Sans"/>
            <a:cs typeface="Open Sans"/>
            <a:sym typeface="Open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Presentation1">
  <a:themeElements>
    <a:clrScheme name="Presentation1">
      <a:dk1>
        <a:srgbClr val="000000"/>
      </a:dk1>
      <a:lt1>
        <a:srgbClr val="FFFFFF"/>
      </a:lt1>
      <a:dk2>
        <a:srgbClr val="A7A7A7"/>
      </a:dk2>
      <a:lt2>
        <a:srgbClr val="535353"/>
      </a:lt2>
      <a:accent1>
        <a:srgbClr val="4CC776"/>
      </a:accent1>
      <a:accent2>
        <a:srgbClr val="44C072"/>
      </a:accent2>
      <a:accent3>
        <a:srgbClr val="40B884"/>
      </a:accent3>
      <a:accent4>
        <a:srgbClr val="3CAE8C"/>
      </a:accent4>
      <a:accent5>
        <a:srgbClr val="379A86"/>
      </a:accent5>
      <a:accent6>
        <a:srgbClr val="328682"/>
      </a:accent6>
      <a:hlink>
        <a:srgbClr val="0000FF"/>
      </a:hlink>
      <a:folHlink>
        <a:srgbClr val="FF00FF"/>
      </a:folHlink>
    </a:clrScheme>
    <a:fontScheme name="Presentation1">
      <a:majorFont>
        <a:latin typeface="Helvetica"/>
        <a:ea typeface="Helvetica"/>
        <a:cs typeface="Helvetica"/>
      </a:majorFont>
      <a:minorFont>
        <a:latin typeface="Calibri"/>
        <a:ea typeface="Calibri"/>
        <a:cs typeface="Calibri"/>
      </a:minorFont>
    </a:fontScheme>
    <a:fmtScheme name="Presentation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C2C2C"/>
            </a:solidFill>
            <a:effectLst/>
            <a:uFillTx/>
            <a:latin typeface="Open Sans"/>
            <a:ea typeface="Open Sans"/>
            <a:cs typeface="Open Sans"/>
            <a:sym typeface="Open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C2C2C"/>
            </a:solidFill>
            <a:effectLst/>
            <a:uFillTx/>
            <a:latin typeface="Open Sans"/>
            <a:ea typeface="Open Sans"/>
            <a:cs typeface="Open Sans"/>
            <a:sym typeface="Open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36007</TotalTime>
  <Words>875</Words>
  <Application>Microsoft Office PowerPoint</Application>
  <PresentationFormat>Personalizzato</PresentationFormat>
  <Paragraphs>272</Paragraphs>
  <Slides>14</Slides>
  <Notes>1</Notes>
  <HiddenSlides>0</HiddenSlides>
  <MMClips>0</MMClips>
  <ScaleCrop>false</ScaleCrop>
  <HeadingPairs>
    <vt:vector size="4" baseType="variant">
      <vt:variant>
        <vt:lpstr>Tema</vt:lpstr>
      </vt:variant>
      <vt:variant>
        <vt:i4>2</vt:i4>
      </vt:variant>
      <vt:variant>
        <vt:lpstr>Titoli diapositive</vt:lpstr>
      </vt:variant>
      <vt:variant>
        <vt:i4>14</vt:i4>
      </vt:variant>
    </vt:vector>
  </HeadingPairs>
  <TitlesOfParts>
    <vt:vector size="16" baseType="lpstr">
      <vt:lpstr>Presentation1</vt:lpstr>
      <vt:lpstr>Office Theme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lenovo</dc:creator>
  <cp:lastModifiedBy>lenovo</cp:lastModifiedBy>
  <cp:revision>589</cp:revision>
  <dcterms:modified xsi:type="dcterms:W3CDTF">2024-06-14T09:31:54Z</dcterms:modified>
</cp:coreProperties>
</file>